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Lst>
  <p:notesMasterIdLst>
    <p:notesMasterId r:id="rId35"/>
  </p:notesMasterIdLst>
  <p:sldIdLst>
    <p:sldId id="256" r:id="rId5"/>
    <p:sldId id="283" r:id="rId6"/>
    <p:sldId id="337" r:id="rId7"/>
    <p:sldId id="261" r:id="rId8"/>
    <p:sldId id="260" r:id="rId9"/>
    <p:sldId id="338" r:id="rId10"/>
    <p:sldId id="263" r:id="rId11"/>
    <p:sldId id="328" r:id="rId12"/>
    <p:sldId id="339" r:id="rId13"/>
    <p:sldId id="326" r:id="rId14"/>
    <p:sldId id="325" r:id="rId15"/>
    <p:sldId id="345" r:id="rId16"/>
    <p:sldId id="346" r:id="rId17"/>
    <p:sldId id="347" r:id="rId18"/>
    <p:sldId id="340" r:id="rId19"/>
    <p:sldId id="267" r:id="rId20"/>
    <p:sldId id="351" r:id="rId21"/>
    <p:sldId id="352" r:id="rId22"/>
    <p:sldId id="275" r:id="rId23"/>
    <p:sldId id="341" r:id="rId24"/>
    <p:sldId id="269" r:id="rId25"/>
    <p:sldId id="342" r:id="rId26"/>
    <p:sldId id="348" r:id="rId27"/>
    <p:sldId id="343" r:id="rId28"/>
    <p:sldId id="349" r:id="rId29"/>
    <p:sldId id="353" r:id="rId30"/>
    <p:sldId id="354" r:id="rId31"/>
    <p:sldId id="344" r:id="rId32"/>
    <p:sldId id="355" r:id="rId33"/>
    <p:sldId id="350" r:id="rId34"/>
  </p:sldIdLst>
  <p:sldSz cx="9144000" cy="5143500" type="screen16x9"/>
  <p:notesSz cx="6858000" cy="9144000"/>
  <p:embeddedFontLst>
    <p:embeddedFont>
      <p:font typeface="Arial Black" panose="020B0A04020102020204" pitchFamily="34" charset="0"/>
      <p:bold r:id="rId36"/>
    </p:embeddedFont>
    <p:embeddedFont>
      <p:font typeface="Calibri" panose="020F0502020204030204" pitchFamily="34" charset="0"/>
      <p:regular r:id="rId37"/>
      <p:bold r:id="rId38"/>
      <p:italic r:id="rId39"/>
      <p:boldItalic r:id="rId40"/>
    </p:embeddedFont>
    <p:embeddedFont>
      <p:font typeface="Chivo" panose="020B0604020202020204" charset="0"/>
      <p:regular r:id="rId41"/>
      <p:bold r:id="rId42"/>
      <p:italic r:id="rId43"/>
      <p:boldItalic r:id="rId44"/>
    </p:embeddedFont>
    <p:embeddedFont>
      <p:font typeface="DengXian Light" panose="02010600030101010101" pitchFamily="2" charset="-122"/>
      <p:regular r:id="rId45"/>
    </p:embeddedFont>
    <p:embeddedFont>
      <p:font typeface="Didact Gothic" panose="00000500000000000000" pitchFamily="2" charset="0"/>
      <p:regular r:id="rId46"/>
    </p:embeddedFont>
    <p:embeddedFont>
      <p:font typeface="Fahkwang" panose="00000500000000000000" pitchFamily="2" charset="-34"/>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98A4F4"/>
    <a:srgbClr val="050B31"/>
    <a:srgbClr val="1224AA"/>
    <a:srgbClr val="57428A"/>
    <a:srgbClr val="000000"/>
    <a:srgbClr val="97ACDE"/>
    <a:srgbClr val="59ADD3"/>
    <a:srgbClr val="655B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0CE600-3C47-37F2-25BC-BEA89328A77F}" v="4" dt="2023-06-16T15:20:47.055"/>
    <p1510:client id="{8841345D-D714-42EE-8704-7F4711DF6047}" v="3270" vWet="3272" dt="2023-06-16T15:15:18.675"/>
    <p1510:client id="{9F574232-30F5-ADB1-862D-6B1002D46CCB}" v="5" dt="2023-06-16T16:22:58.546"/>
    <p1510:client id="{ACB2A22D-EE2D-9F58-C05F-2E3B7D0D2EAA}" v="11" dt="2023-06-16T16:07:19.782"/>
    <p1510:client id="{B570B010-7C7C-5B4C-9261-E5EF7ABE3BE5}" v="2491" dt="2023-06-16T15:52:44.662"/>
  </p1510:revLst>
</p1510:revInfo>
</file>

<file path=ppt/tableStyles.xml><?xml version="1.0" encoding="utf-8"?>
<a:tblStyleLst xmlns:a="http://schemas.openxmlformats.org/drawingml/2006/main" def="{E131D8BB-33B4-44E4-85B0-E9D0FEB75068}">
  <a:tblStyle styleId="{E131D8BB-33B4-44E4-85B0-E9D0FEB7506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pt-PT"/>
              <a:t>Bruna - Boa tarde, nós somos o grupo 8 e iremos apresentar o nosso Sprint Review do Sprint final do projeto integrador do quarto semestre.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072ae34c78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072ae34c78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Samuel Dias</a:t>
            </a:r>
          </a:p>
          <a:p>
            <a:pPr marL="0" lvl="0" indent="0" algn="l" rtl="0">
              <a:spcBef>
                <a:spcPts val="0"/>
              </a:spcBef>
              <a:spcAft>
                <a:spcPts val="0"/>
              </a:spcAft>
              <a:buNone/>
            </a:pPr>
            <a:r>
              <a:rPr lang="pt-PT" b="0" i="0">
                <a:effectLst/>
                <a:latin typeface="Söhne"/>
              </a:rPr>
              <a:t>Esta tabela apresenta as previsões iniciais da equipa para o Sprint C.</a:t>
            </a:r>
          </a:p>
        </p:txBody>
      </p:sp>
    </p:spTree>
    <p:extLst>
      <p:ext uri="{BB962C8B-B14F-4D97-AF65-F5344CB8AC3E}">
        <p14:creationId xmlns:p14="http://schemas.microsoft.com/office/powerpoint/2010/main" val="68380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072ae34c78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072ae34c78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Samuel Dias</a:t>
            </a:r>
          </a:p>
          <a:p>
            <a:pPr marL="0" lvl="0" indent="0" algn="l" rtl="0">
              <a:spcBef>
                <a:spcPts val="0"/>
              </a:spcBef>
              <a:spcAft>
                <a:spcPts val="0"/>
              </a:spcAft>
              <a:buNone/>
            </a:pPr>
            <a:r>
              <a:rPr lang="pt-PT"/>
              <a:t>Em relação ao sprint anterior a equipa tentou fazer previsões mais realistas e isso notasse através da base </a:t>
            </a:r>
            <a:r>
              <a:rPr lang="pt-PT" err="1"/>
              <a:t>line</a:t>
            </a:r>
            <a:r>
              <a:rPr lang="pt-PT"/>
              <a:t> em comparação com o real.</a:t>
            </a:r>
          </a:p>
        </p:txBody>
      </p:sp>
    </p:spTree>
    <p:extLst>
      <p:ext uri="{BB962C8B-B14F-4D97-AF65-F5344CB8AC3E}">
        <p14:creationId xmlns:p14="http://schemas.microsoft.com/office/powerpoint/2010/main" val="4183689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072ae34c78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072ae34c78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Samuel Dias</a:t>
            </a:r>
          </a:p>
          <a:p>
            <a:pPr marL="0" lvl="0" indent="0" algn="l" rtl="0">
              <a:spcBef>
                <a:spcPts val="0"/>
              </a:spcBef>
              <a:spcAft>
                <a:spcPts val="0"/>
              </a:spcAft>
              <a:buNone/>
            </a:pPr>
            <a:endParaRPr lang="pt-PT"/>
          </a:p>
          <a:p>
            <a:pPr marL="0" lvl="0" indent="0" algn="l" rtl="0">
              <a:spcBef>
                <a:spcPts val="0"/>
              </a:spcBef>
              <a:spcAft>
                <a:spcPts val="0"/>
              </a:spcAft>
              <a:buNone/>
            </a:pPr>
            <a:r>
              <a:rPr lang="pt-PT"/>
              <a:t>Algumas US foram feitas de forma sequencial por exemplo a US 3007 e US3008 em que houve a necessidade de uma boa comunicação entre os 2 membros de forma a ficar tudo bem.</a:t>
            </a:r>
          </a:p>
        </p:txBody>
      </p:sp>
    </p:spTree>
    <p:extLst>
      <p:ext uri="{BB962C8B-B14F-4D97-AF65-F5344CB8AC3E}">
        <p14:creationId xmlns:p14="http://schemas.microsoft.com/office/powerpoint/2010/main" val="3327160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072ae34c78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072ae34c78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Samuel Dias</a:t>
            </a:r>
          </a:p>
          <a:p>
            <a:pPr marL="0" lvl="0" indent="0" algn="l" rtl="0">
              <a:spcBef>
                <a:spcPts val="0"/>
              </a:spcBef>
              <a:spcAft>
                <a:spcPts val="0"/>
              </a:spcAft>
              <a:buNone/>
            </a:pPr>
            <a:endParaRPr lang="pt-PT"/>
          </a:p>
          <a:p>
            <a:pPr marL="0" lvl="0" indent="0" algn="l" rtl="0">
              <a:spcBef>
                <a:spcPts val="0"/>
              </a:spcBef>
              <a:spcAft>
                <a:spcPts val="0"/>
              </a:spcAft>
              <a:buNone/>
            </a:pPr>
            <a:r>
              <a:rPr lang="pt-PT"/>
              <a:t>As US relacionadas com os exames foram executadas primeiro visto serem uma prioridade para a equipa, pois o ANTLR tinha sido uma problema no SPRINT passado.</a:t>
            </a:r>
          </a:p>
          <a:p>
            <a:pPr marL="0" lvl="0" indent="0" algn="l" rtl="0">
              <a:spcBef>
                <a:spcPts val="0"/>
              </a:spcBef>
              <a:spcAft>
                <a:spcPts val="0"/>
              </a:spcAft>
              <a:buNone/>
            </a:pPr>
            <a:r>
              <a:rPr lang="pt-PT"/>
              <a:t>Então de forma a garantir que tudo era feito a tempo começamos por executar essas US.</a:t>
            </a:r>
          </a:p>
        </p:txBody>
      </p:sp>
    </p:spTree>
    <p:extLst>
      <p:ext uri="{BB962C8B-B14F-4D97-AF65-F5344CB8AC3E}">
        <p14:creationId xmlns:p14="http://schemas.microsoft.com/office/powerpoint/2010/main" val="3111915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072ae34c78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072ae34c78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Samuel Dias</a:t>
            </a:r>
          </a:p>
          <a:p>
            <a:pPr marL="0" lvl="0" indent="0" algn="l" rtl="0">
              <a:spcBef>
                <a:spcPts val="0"/>
              </a:spcBef>
              <a:spcAft>
                <a:spcPts val="0"/>
              </a:spcAft>
              <a:buNone/>
            </a:pPr>
            <a:endParaRPr lang="pt-PT"/>
          </a:p>
          <a:p>
            <a:pPr marL="0" lvl="0" indent="0" algn="l" rtl="0">
              <a:spcBef>
                <a:spcPts val="0"/>
              </a:spcBef>
              <a:spcAft>
                <a:spcPts val="0"/>
              </a:spcAft>
              <a:buNone/>
            </a:pPr>
            <a:r>
              <a:rPr lang="pt-PT"/>
              <a:t>A apresentação ficou para ser realizada perto da deadline.</a:t>
            </a:r>
          </a:p>
        </p:txBody>
      </p:sp>
    </p:spTree>
    <p:extLst>
      <p:ext uri="{BB962C8B-B14F-4D97-AF65-F5344CB8AC3E}">
        <p14:creationId xmlns:p14="http://schemas.microsoft.com/office/powerpoint/2010/main" val="1005075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1bc263f502_0_2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1bc263f502_0_2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pt-PT" sz="1800" b="0" i="0">
                <a:solidFill>
                  <a:srgbClr val="000000"/>
                </a:solidFill>
                <a:effectLst/>
              </a:rPr>
              <a:t>Pedro Alves</a:t>
            </a:r>
            <a:r>
              <a:rPr lang="pt-PT" sz="1800"/>
              <a:t> – Nesta parte serão demonstradas o nosso processo para que o trabalho em equipa corre-se da melhor forma, como a metodologia, a resolução de conflitos, as estratégias usadas e o processo de desenvolvimento</a:t>
            </a:r>
            <a:endParaRPr/>
          </a:p>
        </p:txBody>
      </p:sp>
    </p:spTree>
    <p:extLst>
      <p:ext uri="{BB962C8B-B14F-4D97-AF65-F5344CB8AC3E}">
        <p14:creationId xmlns:p14="http://schemas.microsoft.com/office/powerpoint/2010/main" val="3886978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11bc263f502_0_2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11bc263f502_0_2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pt-PT" sz="1800" b="0" i="0">
                <a:solidFill>
                  <a:srgbClr val="000000"/>
                </a:solidFill>
                <a:effectLst/>
              </a:rPr>
              <a:t>Pedro Alves</a:t>
            </a:r>
            <a:r>
              <a:rPr lang="pt-PT" sz="1800"/>
              <a:t> – A metodologia usada é o </a:t>
            </a:r>
            <a:r>
              <a:rPr lang="pt-PT" sz="1800" err="1"/>
              <a:t>Scrum</a:t>
            </a:r>
            <a:r>
              <a:rPr lang="pt-PT" sz="1800"/>
              <a:t>. Entre todos os membros, cada um terá a sua função: dono do produto (o cliente que pretende adquirir uma resolução do problema), </a:t>
            </a:r>
            <a:r>
              <a:rPr lang="pt-PT" sz="1800" err="1"/>
              <a:t>Scrum</a:t>
            </a:r>
            <a:r>
              <a:rPr lang="pt-PT" sz="1800"/>
              <a:t> master (em suma, o "líder" do grupo, responsável por verificar o uso correto desta metodologia por todos os membros) e a equipa de desenvolvimento (todos os membros responsáveis por fazer o produto desejado). Por todo este processo, é necessário reunir a informação necessária e realizar o </a:t>
            </a:r>
            <a:r>
              <a:rPr lang="pt-PT" sz="1800" err="1"/>
              <a:t>Product</a:t>
            </a:r>
            <a:r>
              <a:rPr lang="pt-PT" sz="1800"/>
              <a:t> </a:t>
            </a:r>
            <a:r>
              <a:rPr lang="pt-PT" sz="1800" err="1"/>
              <a:t>Backlog</a:t>
            </a:r>
            <a:r>
              <a:rPr lang="pt-PT" sz="1800"/>
              <a:t> e apenas com esta informação será possível fazer um planeamento do Sprint. Um Sprint é um intervalo de tempo dado pela equipa de desenvolvimento para realizar as tarefas distribuídas no Sprint </a:t>
            </a:r>
            <a:r>
              <a:rPr lang="pt-PT" sz="1800" err="1"/>
              <a:t>Backlog</a:t>
            </a:r>
            <a:r>
              <a:rPr lang="pt-PT" sz="1800"/>
              <a:t>. Este intervalo é de 1 a 4 semanas. No entanto, a equipa de desenvolvimento deve realizar diariamente um encontro para saberem como está o processo de cada um. No final deste sprint, deve ser avaliado o desenvolvimento destas funcionalidades e fazer uma retrospetiva dos pontos positivos e negativos deste.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1bc263f502_0_2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1bc263f502_0_2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defRPr/>
            </a:pPr>
            <a:r>
              <a:rPr lang="pt-PT"/>
              <a:t>Bruna - Dos 5 métodos de resolução de conflitos estudados, o que mais se adequou ao nosso trabalho foi a colaboração, já que procuramos sempre ouvir as diferentes opiniões de cada elemento do grupo e chegar a uma solução que garantisse chegar ao resultado expectável sem colocar em risco  os interesses de cada parte.</a:t>
            </a:r>
            <a:endParaRPr lang="en-US"/>
          </a:p>
          <a:p>
            <a:pPr>
              <a:buNone/>
              <a:defRPr/>
            </a:pPr>
            <a:endParaRPr lang="en-US"/>
          </a:p>
          <a:p>
            <a:pPr>
              <a:buNone/>
              <a:defRPr/>
            </a:pPr>
            <a:endParaRPr lang="en-US"/>
          </a:p>
          <a:p>
            <a:pPr>
              <a:buNone/>
              <a:defRPr/>
            </a:pPr>
            <a:r>
              <a:rPr lang="pt-PT"/>
              <a:t>Ao ouvir cada uma das partes, entender o problema e procurar uma solução em conjunto, garantimos que ninguém ficasse desagrado com as escolhas ao longo do projeto e que tudo fosse realizado da forma correta.</a:t>
            </a:r>
          </a:p>
          <a:p>
            <a:pPr marL="0" indent="0">
              <a:buNone/>
              <a:defRPr/>
            </a:pPr>
            <a:endParaRPr lang="pt-PT"/>
          </a:p>
        </p:txBody>
      </p:sp>
    </p:spTree>
    <p:extLst>
      <p:ext uri="{BB962C8B-B14F-4D97-AF65-F5344CB8AC3E}">
        <p14:creationId xmlns:p14="http://schemas.microsoft.com/office/powerpoint/2010/main" val="1845441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1bc263f502_0_2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1bc263f502_0_2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defRPr/>
            </a:pPr>
            <a:r>
              <a:rPr lang="pt-PT"/>
              <a:t>Bruna - Como somos uma equipa e somos todos diferentes, nem sempre iremos dar sugestões que agradem os outros. Aqui refletimos sobre a estratégia em geral de cada um face aos problemas.</a:t>
            </a:r>
          </a:p>
          <a:p>
            <a:pPr marL="0" lvl="0" indent="0" algn="l" rtl="0">
              <a:spcBef>
                <a:spcPts val="0"/>
              </a:spcBef>
              <a:spcAft>
                <a:spcPts val="0"/>
              </a:spcAft>
              <a:buNone/>
            </a:pPr>
            <a:endParaRPr/>
          </a:p>
        </p:txBody>
      </p:sp>
    </p:spTree>
    <p:extLst>
      <p:ext uri="{BB962C8B-B14F-4D97-AF65-F5344CB8AC3E}">
        <p14:creationId xmlns:p14="http://schemas.microsoft.com/office/powerpoint/2010/main" val="1668022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11bc263f502_0_2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2" name="Google Shape;1892;g11bc263f502_0_2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pt-PT"/>
              <a:t>Pedro Alves – Para desenvolver a aplicação baseámo-nos no Test-Driven 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9"/>
        <p:cNvGrpSpPr/>
        <p:nvPr/>
      </p:nvGrpSpPr>
      <p:grpSpPr>
        <a:xfrm>
          <a:off x="0" y="0"/>
          <a:ext cx="0" cy="0"/>
          <a:chOff x="0" y="0"/>
          <a:chExt cx="0" cy="0"/>
        </a:xfrm>
      </p:grpSpPr>
      <p:sp>
        <p:nvSpPr>
          <p:cNvPr id="2280" name="Google Shape;2280;g11bc263f502_0_2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1" name="Google Shape;2281;g11bc263f502_0_2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defRPr/>
            </a:pPr>
            <a:r>
              <a:rPr lang="pt-PT"/>
              <a:t>Bruna - Aqui está presente a nossa equipa e os integrantes da mesma.</a:t>
            </a: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1bc263f502_0_2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1bc263f502_0_2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Henrique</a:t>
            </a:r>
            <a:endParaRPr/>
          </a:p>
        </p:txBody>
      </p:sp>
    </p:spTree>
    <p:extLst>
      <p:ext uri="{BB962C8B-B14F-4D97-AF65-F5344CB8AC3E}">
        <p14:creationId xmlns:p14="http://schemas.microsoft.com/office/powerpoint/2010/main" val="3799814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12937d0541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2" name="Google Shape;1602;g12937d0541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Henrique – A primeira dificuldade, desde sempre, foi entender como funciona o ANTLR, a integração com o java e principalmente os algoritmos a implementar nos </a:t>
            </a:r>
            <a:r>
              <a:rPr lang="pt-PT" err="1"/>
              <a:t>listeners</a:t>
            </a:r>
            <a:r>
              <a:rPr lang="pt-PT"/>
              <a:t> de forma a corrigir os exames.</a:t>
            </a:r>
          </a:p>
          <a:p>
            <a:pPr marL="0" lvl="0" indent="0" algn="l" rtl="0">
              <a:spcBef>
                <a:spcPts val="0"/>
              </a:spcBef>
              <a:spcAft>
                <a:spcPts val="0"/>
              </a:spcAft>
              <a:buNone/>
            </a:pPr>
            <a:r>
              <a:rPr lang="pt-PT"/>
              <a:t>Quanto ao </a:t>
            </a:r>
            <a:r>
              <a:rPr lang="pt-PT" err="1"/>
              <a:t>http</a:t>
            </a:r>
            <a:r>
              <a:rPr lang="pt-PT"/>
              <a:t>, já conhecíamos os standards, no entanto usar bibliotecas menos abstratas como as funções do AJAX para nós foi um bocado mais complicado.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1bc263f502_0_2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1bc263f502_0_2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Henrique – Foram-nos espectados 4 produtos na execução deste projeto, cada um com um papel diferente e objetivos diferentes.</a:t>
            </a:r>
            <a:endParaRPr/>
          </a:p>
        </p:txBody>
      </p:sp>
    </p:spTree>
    <p:extLst>
      <p:ext uri="{BB962C8B-B14F-4D97-AF65-F5344CB8AC3E}">
        <p14:creationId xmlns:p14="http://schemas.microsoft.com/office/powerpoint/2010/main" val="4039873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1bc263f502_0_2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1bc263f502_0_2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Henrique -</a:t>
            </a:r>
          </a:p>
          <a:p>
            <a:pPr marL="0" lvl="0" indent="0" algn="l" rtl="0">
              <a:spcBef>
                <a:spcPts val="0"/>
              </a:spcBef>
              <a:spcAft>
                <a:spcPts val="0"/>
              </a:spcAft>
              <a:buNone/>
            </a:pPr>
            <a:endParaRPr lang="pt-PT"/>
          </a:p>
          <a:p>
            <a:pPr marL="0" lvl="0" indent="0" algn="l" rtl="0">
              <a:spcBef>
                <a:spcPts val="0"/>
              </a:spcBef>
              <a:spcAft>
                <a:spcPts val="0"/>
              </a:spcAft>
              <a:buNone/>
            </a:pPr>
            <a:r>
              <a:rPr lang="pt-PT"/>
              <a:t>As 4 apps que desenvolvemos foram:</a:t>
            </a:r>
          </a:p>
          <a:p>
            <a:pPr marL="171450" lvl="0" indent="-171450" algn="l" rtl="0">
              <a:spcBef>
                <a:spcPts val="0"/>
              </a:spcBef>
              <a:spcAft>
                <a:spcPts val="0"/>
              </a:spcAft>
              <a:buFontTx/>
              <a:buChar char="-"/>
            </a:pPr>
            <a:r>
              <a:rPr lang="pt-PT"/>
              <a:t>Manager app (aplicação do gestor da empresa, com responsabilidade de gerir os utilizadores do sistema, cursos e operações de nível de autoridade elevado)</a:t>
            </a:r>
          </a:p>
          <a:p>
            <a:pPr marL="171450" lvl="0" indent="-171450" algn="l" rtl="0">
              <a:spcBef>
                <a:spcPts val="0"/>
              </a:spcBef>
              <a:spcAft>
                <a:spcPts val="0"/>
              </a:spcAft>
              <a:buFontTx/>
              <a:buChar char="-"/>
            </a:pPr>
            <a:r>
              <a:rPr lang="pt-PT" err="1"/>
              <a:t>Teacher</a:t>
            </a:r>
            <a:r>
              <a:rPr lang="pt-PT"/>
              <a:t> app (aplicação para os professores, com a responsabilidade de marcar aulas, criar exames e ver as notas dos seus alunos)</a:t>
            </a:r>
          </a:p>
          <a:p>
            <a:pPr marL="171450" lvl="0" indent="-171450" algn="l" rtl="0">
              <a:spcBef>
                <a:spcPts val="0"/>
              </a:spcBef>
              <a:spcAft>
                <a:spcPts val="0"/>
              </a:spcAft>
              <a:buFontTx/>
              <a:buChar char="-"/>
            </a:pPr>
            <a:r>
              <a:rPr lang="pt-PT" err="1"/>
              <a:t>Student</a:t>
            </a:r>
            <a:r>
              <a:rPr lang="pt-PT"/>
              <a:t> app (aplicação para os estudantes, com a responsabilidade de resolver exames, criar pedidos de inscrição para um curso e ver as notas dos exames)</a:t>
            </a:r>
          </a:p>
          <a:p>
            <a:pPr marL="171450" lvl="0" indent="-171450" algn="l" rtl="0">
              <a:spcBef>
                <a:spcPts val="0"/>
              </a:spcBef>
              <a:spcAft>
                <a:spcPts val="0"/>
              </a:spcAft>
              <a:buFontTx/>
              <a:buChar char="-"/>
            </a:pPr>
            <a:r>
              <a:rPr lang="pt-PT" err="1"/>
              <a:t>SharedBoard</a:t>
            </a:r>
            <a:r>
              <a:rPr lang="pt-PT"/>
              <a:t> app (aplicação geral, para todos, uma aplicação espécie quadro interativo com post-its com variadas funcionalidades na mudança de post-its num quadro)</a:t>
            </a:r>
          </a:p>
        </p:txBody>
      </p:sp>
    </p:spTree>
    <p:extLst>
      <p:ext uri="{BB962C8B-B14F-4D97-AF65-F5344CB8AC3E}">
        <p14:creationId xmlns:p14="http://schemas.microsoft.com/office/powerpoint/2010/main" val="4225395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1bc263f502_0_2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1bc263f502_0_2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pt-PT"/>
              <a:t>Pedro Alves – Neste slide serão apresentados os nossos resultados a partir de gráficos</a:t>
            </a:r>
            <a:endParaRPr/>
          </a:p>
        </p:txBody>
      </p:sp>
    </p:spTree>
    <p:extLst>
      <p:ext uri="{BB962C8B-B14F-4D97-AF65-F5344CB8AC3E}">
        <p14:creationId xmlns:p14="http://schemas.microsoft.com/office/powerpoint/2010/main" val="2486940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1bc263f502_0_2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1bc263f502_0_2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pt-PT"/>
              <a:t>Pedro Alves – A equipa conseguiu desenvolver os componentes essenciais e necessários para cada aplicação necessário. Foi também usado os serviços de rede do ISEP para conseguir testar as aplicações desenvolvidas</a:t>
            </a:r>
            <a:endParaRPr lang="en-US"/>
          </a:p>
        </p:txBody>
      </p:sp>
    </p:spTree>
    <p:extLst>
      <p:ext uri="{BB962C8B-B14F-4D97-AF65-F5344CB8AC3E}">
        <p14:creationId xmlns:p14="http://schemas.microsoft.com/office/powerpoint/2010/main" val="2465748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1bc263f502_0_2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1bc263f502_0_2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pt-PT"/>
              <a:t>Pedro Alves – Neste slide há dois eixos: um deles representa o sucesso das funções e a outra representa a quantidade de planeamento que cada uma levou. Como tal, O sucesso do planeamento do sprint, dos testes da aplicação e a implementação </a:t>
            </a:r>
            <a:r>
              <a:rPr lang="pt-PT" err="1"/>
              <a:t>tiverão</a:t>
            </a:r>
            <a:r>
              <a:rPr lang="pt-PT"/>
              <a:t> a maior taxa de sucesso, mas houve um menor planeamento entre elas respetivamente. No caso da execução e dos meetings, houve um planeamento correto de ambos e a taxa de sucesso foi boa. Já a realização e aplicação do ANTLR teve uma menor taxa de sucesso apesar de ter sido planeado bem. A comunicação </a:t>
            </a:r>
            <a:r>
              <a:rPr lang="pt-PT" err="1"/>
              <a:t>mediária</a:t>
            </a:r>
            <a:r>
              <a:rPr lang="pt-PT"/>
              <a:t> foi mal planeada mas bem aplicada.</a:t>
            </a:r>
            <a:endParaRPr/>
          </a:p>
        </p:txBody>
      </p:sp>
    </p:spTree>
    <p:extLst>
      <p:ext uri="{BB962C8B-B14F-4D97-AF65-F5344CB8AC3E}">
        <p14:creationId xmlns:p14="http://schemas.microsoft.com/office/powerpoint/2010/main" val="758973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1bc263f502_0_2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1bc263f502_0_2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Henrique – Depois de um semestre juntos, fomos capazes de identificar os nossos pontos fortes, que devemos continuar a fazer e as nossas fraquezas, que devemos apostar em melhorar.</a:t>
            </a:r>
          </a:p>
          <a:p>
            <a:pPr marL="0" lvl="0" indent="0" algn="l" rtl="0">
              <a:spcBef>
                <a:spcPts val="0"/>
              </a:spcBef>
              <a:spcAft>
                <a:spcPts val="0"/>
              </a:spcAft>
              <a:buNone/>
            </a:pPr>
            <a:r>
              <a:rPr lang="pt-PT"/>
              <a:t>Mais notavelmente, maior parte das nossas dificuldades incluem comunicação de equipa constante, saber o estado do outro e a falta de pedir ajuda.</a:t>
            </a:r>
          </a:p>
        </p:txBody>
      </p:sp>
    </p:spTree>
    <p:extLst>
      <p:ext uri="{BB962C8B-B14F-4D97-AF65-F5344CB8AC3E}">
        <p14:creationId xmlns:p14="http://schemas.microsoft.com/office/powerpoint/2010/main" val="157194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1bc263f502_0_2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1bc263f502_0_2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Henrique – Mas apesar de tudo, conseguimos terminar o projeto que nos foi atribuído, em bons termos e sem tarefas inacabadas.</a:t>
            </a:r>
            <a:endParaRPr/>
          </a:p>
        </p:txBody>
      </p:sp>
    </p:spTree>
    <p:extLst>
      <p:ext uri="{BB962C8B-B14F-4D97-AF65-F5344CB8AC3E}">
        <p14:creationId xmlns:p14="http://schemas.microsoft.com/office/powerpoint/2010/main" val="2273411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072ae34c78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072ae34c78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Samuel Dias</a:t>
            </a:r>
          </a:p>
          <a:p>
            <a:pPr marL="0" lvl="0" indent="0" algn="l" rtl="0">
              <a:spcBef>
                <a:spcPts val="0"/>
              </a:spcBef>
              <a:spcAft>
                <a:spcPts val="0"/>
              </a:spcAft>
              <a:buNone/>
            </a:pPr>
            <a:endParaRPr lang="pt-PT"/>
          </a:p>
          <a:p>
            <a:pPr marL="0" lvl="0" indent="0" algn="l" rtl="0">
              <a:spcBef>
                <a:spcPts val="0"/>
              </a:spcBef>
              <a:spcAft>
                <a:spcPts val="0"/>
              </a:spcAft>
              <a:buNone/>
            </a:pPr>
            <a:r>
              <a:rPr lang="pt-PT"/>
              <a:t>No geral a equipa sente que depois do trabalho integrador melhorou as suas competências.</a:t>
            </a:r>
          </a:p>
        </p:txBody>
      </p:sp>
    </p:spTree>
    <p:extLst>
      <p:ext uri="{BB962C8B-B14F-4D97-AF65-F5344CB8AC3E}">
        <p14:creationId xmlns:p14="http://schemas.microsoft.com/office/powerpoint/2010/main" val="3508665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1bc263f502_0_1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1bc263f502_0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defRPr/>
            </a:pPr>
            <a:r>
              <a:rPr lang="pt-PT"/>
              <a:t>Bruna - Iremos começar por dar uma breve introdução ao contexto do projeto e aos seus objetivos. De seguida, apresentaremos o nosso modo de organização de tarefas e da equipa, focando no modo de resolução de conflitos, bem como algumas dificuldades sentidas ao longo do trabalho Iremos mostrar os produtos finais e os resultados obtidos e espectáveis. Por fim, iremos concluir com uma pequena reflexão deste sprint e de possíveis melhorias para projetos futuros.</a:t>
            </a:r>
          </a:p>
          <a:p>
            <a:pPr marL="0" lvl="0" indent="0" algn="l" rtl="0">
              <a:spcBef>
                <a:spcPts val="0"/>
              </a:spcBef>
              <a:spcAft>
                <a:spcPts val="0"/>
              </a:spcAft>
              <a:buNone/>
            </a:pPr>
            <a:endParaRPr/>
          </a:p>
        </p:txBody>
      </p:sp>
    </p:spTree>
    <p:extLst>
      <p:ext uri="{BB962C8B-B14F-4D97-AF65-F5344CB8AC3E}">
        <p14:creationId xmlns:p14="http://schemas.microsoft.com/office/powerpoint/2010/main" val="396321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11bc263f502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11bc263f502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Henrique – Por fim, podemos dizer que este projeto foi desafiante, mas foi de acordo com as nossas espectativas, algo completamente manejável. Em termos de relações intrapessoais, conseguimos manter o respeito por todos e ter uma boa dinâmica de equipa, essencial para concluir este trabalho. Para além disso, ainda tivemos tempo de implementar alguns extras que deixam sempre o cliente mais satisfeito.</a:t>
            </a:r>
            <a:endParaRPr/>
          </a:p>
        </p:txBody>
      </p:sp>
    </p:spTree>
    <p:extLst>
      <p:ext uri="{BB962C8B-B14F-4D97-AF65-F5344CB8AC3E}">
        <p14:creationId xmlns:p14="http://schemas.microsoft.com/office/powerpoint/2010/main" val="2282601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1bc263f502_0_2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1bc263f502_0_2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a:t>Bruna</a:t>
            </a: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1bc263f502_0_2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1bc263f502_0_2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defRPr/>
            </a:pPr>
            <a:r>
              <a:rPr lang="pt-PT"/>
              <a:t>Bruna -  Esta apresentação irá refletir todo o trabalho desenvolvido pelo nosso grupo ao longo deste último mês e durante todo o projeto. O nosso empenho será demonstrado principalmente através da apresentação da metodologia de trabalho utilizada, a organização e distribuição de tarefas pela equipa e os resultados obtidos.</a:t>
            </a: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1bc263f502_0_2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1bc263f502_0_2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b="0" i="0" u="none" strike="noStrike">
                <a:solidFill>
                  <a:srgbClr val="000000"/>
                </a:solidFill>
                <a:effectLst/>
                <a:latin typeface="Arial" panose="020B0604020202020204" pitchFamily="34" charset="0"/>
              </a:rPr>
              <a:t>Samuel Dias</a:t>
            </a:r>
            <a:r>
              <a:rPr lang="pt-PT" b="0" i="0">
                <a:solidFill>
                  <a:srgbClr val="000000"/>
                </a:solidFill>
                <a:effectLst/>
                <a:latin typeface="Arial" panose="020B0604020202020204" pitchFamily="34" charset="0"/>
              </a:rPr>
              <a:t>​</a:t>
            </a:r>
          </a:p>
          <a:p>
            <a:pPr marL="0" lvl="0" indent="0" algn="l" rtl="0">
              <a:spcBef>
                <a:spcPts val="0"/>
              </a:spcBef>
              <a:spcAft>
                <a:spcPts val="0"/>
              </a:spcAft>
              <a:buNone/>
            </a:pPr>
            <a:endParaRPr lang="pt-PT" b="0" i="0">
              <a:solidFill>
                <a:srgbClr val="000000"/>
              </a:solidFill>
              <a:effectLst/>
              <a:latin typeface="Arial" panose="020B0604020202020204" pitchFamily="34" charset="0"/>
            </a:endParaRPr>
          </a:p>
          <a:p>
            <a:pPr marL="0" lvl="0" indent="0" algn="l" rtl="0">
              <a:spcBef>
                <a:spcPts val="0"/>
              </a:spcBef>
              <a:spcAft>
                <a:spcPts val="0"/>
              </a:spcAft>
              <a:buNone/>
            </a:pPr>
            <a:r>
              <a:rPr lang="pt-PT" b="0" i="0">
                <a:solidFill>
                  <a:srgbClr val="000000"/>
                </a:solidFill>
                <a:effectLst/>
                <a:latin typeface="Arial" panose="020B0604020202020204" pitchFamily="34" charset="0"/>
              </a:rPr>
              <a:t>Primeiro iremos falar do objetivo principal e de como surgiu o projeto e de seguida falaremos de uma forma generalizada sobre cada uma das áreas deste projeto.</a:t>
            </a:r>
            <a:endParaRPr/>
          </a:p>
        </p:txBody>
      </p:sp>
    </p:spTree>
    <p:extLst>
      <p:ext uri="{BB962C8B-B14F-4D97-AF65-F5344CB8AC3E}">
        <p14:creationId xmlns:p14="http://schemas.microsoft.com/office/powerpoint/2010/main" val="1806753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11bc263f502_0_1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11bc263f502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b="0" i="0" u="none" strike="noStrike">
                <a:solidFill>
                  <a:srgbClr val="000000"/>
                </a:solidFill>
                <a:effectLst/>
                <a:latin typeface="Arial" panose="020B0604020202020204" pitchFamily="34" charset="0"/>
              </a:rPr>
              <a:t>Samuel Dias</a:t>
            </a:r>
            <a:r>
              <a:rPr lang="pt-PT" b="0" i="0">
                <a:solidFill>
                  <a:srgbClr val="000000"/>
                </a:solidFill>
                <a:effectLst/>
                <a:latin typeface="Arial" panose="020B0604020202020204" pitchFamily="34" charset="0"/>
              </a:rPr>
              <a:t>​</a:t>
            </a:r>
          </a:p>
          <a:p>
            <a:pPr marL="0" lvl="0" indent="0" algn="l" rtl="0">
              <a:spcBef>
                <a:spcPts val="0"/>
              </a:spcBef>
              <a:spcAft>
                <a:spcPts val="0"/>
              </a:spcAft>
              <a:buNone/>
            </a:pPr>
            <a:endParaRPr lang="pt-PT" b="0" i="0">
              <a:solidFill>
                <a:srgbClr val="000000"/>
              </a:solidFill>
              <a:effectLst/>
              <a:latin typeface="Arial" panose="020B0604020202020204" pitchFamily="34" charset="0"/>
            </a:endParaRPr>
          </a:p>
          <a:p>
            <a:pPr marL="0" lvl="0" indent="0" algn="l" rtl="0">
              <a:spcBef>
                <a:spcPts val="0"/>
              </a:spcBef>
              <a:spcAft>
                <a:spcPts val="0"/>
              </a:spcAft>
              <a:buNone/>
            </a:pPr>
            <a:r>
              <a:rPr lang="pt-PT" b="0" i="0">
                <a:solidFill>
                  <a:srgbClr val="000000"/>
                </a:solidFill>
                <a:effectLst/>
                <a:latin typeface="Arial" panose="020B0604020202020204" pitchFamily="34" charset="0"/>
              </a:rPr>
              <a:t>A empresa “</a:t>
            </a:r>
            <a:r>
              <a:rPr lang="pt-PT" b="0" i="0" err="1">
                <a:solidFill>
                  <a:srgbClr val="000000"/>
                </a:solidFill>
                <a:effectLst/>
                <a:latin typeface="Arial" panose="020B0604020202020204" pitchFamily="34" charset="0"/>
              </a:rPr>
              <a:t>Learning</a:t>
            </a:r>
            <a:r>
              <a:rPr lang="pt-PT" b="0" i="0">
                <a:solidFill>
                  <a:srgbClr val="000000"/>
                </a:solidFill>
                <a:effectLst/>
                <a:latin typeface="Arial" panose="020B0604020202020204" pitchFamily="34" charset="0"/>
              </a:rPr>
              <a:t> </a:t>
            </a:r>
            <a:r>
              <a:rPr lang="pt-PT" b="0" i="0" err="1">
                <a:solidFill>
                  <a:srgbClr val="000000"/>
                </a:solidFill>
                <a:effectLst/>
                <a:latin typeface="Arial" panose="020B0604020202020204" pitchFamily="34" charset="0"/>
              </a:rPr>
              <a:t>Systems</a:t>
            </a:r>
            <a:r>
              <a:rPr lang="pt-PT" b="0" i="0">
                <a:solidFill>
                  <a:srgbClr val="000000"/>
                </a:solidFill>
                <a:effectLst/>
                <a:latin typeface="Arial" panose="020B0604020202020204" pitchFamily="34" charset="0"/>
              </a:rPr>
              <a:t>” identificou uma nova oportunidade de negócio na aprendizagem à distancia.</a:t>
            </a:r>
          </a:p>
          <a:p>
            <a:pPr marL="0" lvl="0" indent="0" algn="l" rtl="0">
              <a:spcBef>
                <a:spcPts val="0"/>
              </a:spcBef>
              <a:spcAft>
                <a:spcPts val="0"/>
              </a:spcAft>
              <a:buNone/>
            </a:pPr>
            <a:r>
              <a:rPr lang="pt-PT" b="0" i="0">
                <a:solidFill>
                  <a:srgbClr val="000000"/>
                </a:solidFill>
                <a:effectLst/>
                <a:latin typeface="Arial" panose="020B0604020202020204" pitchFamily="34" charset="0"/>
              </a:rPr>
              <a:t>Por isso decidiram propor a criação de um projeto chamado “</a:t>
            </a:r>
            <a:r>
              <a:rPr lang="pt-PT" b="0" i="0" err="1">
                <a:solidFill>
                  <a:srgbClr val="000000"/>
                </a:solidFill>
                <a:effectLst/>
                <a:latin typeface="Arial" panose="020B0604020202020204" pitchFamily="34" charset="0"/>
              </a:rPr>
              <a:t>eCourse</a:t>
            </a:r>
            <a:r>
              <a:rPr lang="pt-PT" b="0" i="0">
                <a:solidFill>
                  <a:srgbClr val="000000"/>
                </a:solidFill>
                <a:effectLst/>
                <a:latin typeface="Arial" panose="020B0604020202020204" pitchFamily="34" charset="0"/>
              </a:rPr>
              <a:t>”. </a:t>
            </a:r>
          </a:p>
          <a:p>
            <a:pPr marL="0" lvl="0" indent="0" algn="l" rtl="0">
              <a:spcBef>
                <a:spcPts val="0"/>
              </a:spcBef>
              <a:spcAft>
                <a:spcPts val="0"/>
              </a:spcAft>
              <a:buNone/>
            </a:pPr>
            <a:r>
              <a:rPr lang="pt-PT" b="0" i="0">
                <a:solidFill>
                  <a:srgbClr val="000000"/>
                </a:solidFill>
                <a:effectLst/>
                <a:latin typeface="Arial" panose="020B0604020202020204" pitchFamily="34" charset="0"/>
              </a:rPr>
              <a:t>Durante o período de 3 meses a equipa deve desenvolver um MVP desta aplicação de forma a perceber a viabilidade deste projeto.</a:t>
            </a: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Samuel Dias</a:t>
            </a:r>
          </a:p>
          <a:p>
            <a:pPr marL="0" lvl="0" indent="0" algn="l" rtl="0">
              <a:spcBef>
                <a:spcPts val="0"/>
              </a:spcBef>
              <a:spcAft>
                <a:spcPts val="0"/>
              </a:spcAft>
              <a:buNone/>
            </a:pPr>
            <a:endParaRPr lang="pt-PT"/>
          </a:p>
          <a:p>
            <a:pPr marL="0" lvl="0" indent="0" algn="l" rtl="0">
              <a:spcBef>
                <a:spcPts val="0"/>
              </a:spcBef>
              <a:spcAft>
                <a:spcPts val="0"/>
              </a:spcAft>
              <a:buNone/>
            </a:pPr>
            <a:r>
              <a:rPr lang="pt-PT"/>
              <a:t>De uma forma generalizada a aplicação aborda 6 grandes áreas:</a:t>
            </a:r>
          </a:p>
          <a:p>
            <a:pPr marL="0" lvl="0" indent="0" algn="l" rtl="0">
              <a:spcBef>
                <a:spcPts val="0"/>
              </a:spcBef>
              <a:spcAft>
                <a:spcPts val="0"/>
              </a:spcAft>
              <a:buNone/>
            </a:pPr>
            <a:r>
              <a:rPr lang="pt-PT"/>
              <a:t>-Administrar os utilizadores do sistema. Possibilidade de criar, ativar e desativar utilizadores, assim como listar.</a:t>
            </a:r>
          </a:p>
          <a:p>
            <a:pPr marL="0" lvl="0" indent="0" algn="l" rtl="0">
              <a:spcBef>
                <a:spcPts val="0"/>
              </a:spcBef>
              <a:spcAft>
                <a:spcPts val="0"/>
              </a:spcAft>
              <a:buNone/>
            </a:pPr>
            <a:r>
              <a:rPr lang="pt-PT"/>
              <a:t>-</a:t>
            </a:r>
            <a:r>
              <a:rPr lang="pt-PT" sz="1800" b="0" i="0">
                <a:solidFill>
                  <a:srgbClr val="000000"/>
                </a:solidFill>
                <a:effectLst/>
                <a:latin typeface="Arial" panose="020B0604020202020204" pitchFamily="34" charset="0"/>
              </a:rPr>
              <a:t>Criar, abrir e fechar cursos, abrir e fechar inscrições e definir professores.</a:t>
            </a:r>
          </a:p>
          <a:p>
            <a:pPr marL="0" lvl="0" indent="0" algn="l" rtl="0">
              <a:spcBef>
                <a:spcPts val="0"/>
              </a:spcBef>
              <a:spcAft>
                <a:spcPts val="0"/>
              </a:spcAft>
              <a:buNone/>
            </a:pPr>
            <a:r>
              <a:rPr lang="pt-PT" sz="1800" b="0" i="0">
                <a:solidFill>
                  <a:srgbClr val="000000"/>
                </a:solidFill>
                <a:effectLst/>
                <a:latin typeface="Arial" panose="020B0604020202020204" pitchFamily="34" charset="0"/>
              </a:rPr>
              <a:t>-Marcar aulas de um determinado curso</a:t>
            </a:r>
          </a:p>
          <a:p>
            <a:pPr marL="0" lvl="0" indent="0" algn="l" rtl="0">
              <a:spcBef>
                <a:spcPts val="0"/>
              </a:spcBef>
              <a:spcAft>
                <a:spcPts val="0"/>
              </a:spcAft>
              <a:buNone/>
            </a:pPr>
            <a:r>
              <a:rPr lang="pt-PT" sz="1800" b="0" i="0">
                <a:solidFill>
                  <a:srgbClr val="000000"/>
                </a:solidFill>
                <a:effectLst/>
                <a:latin typeface="Arial" panose="020B0604020202020204" pitchFamily="34" charset="0"/>
              </a:rPr>
              <a:t>-Criar e corrigir exames de forma automática</a:t>
            </a:r>
          </a:p>
          <a:p>
            <a:pPr marL="0" lvl="0" indent="0" algn="l" rtl="0">
              <a:spcBef>
                <a:spcPts val="0"/>
              </a:spcBef>
              <a:spcAft>
                <a:spcPts val="0"/>
              </a:spcAft>
              <a:buNone/>
            </a:pPr>
            <a:r>
              <a:rPr lang="pt-PT" sz="1800" b="0" i="0" u="none" strike="noStrike">
                <a:solidFill>
                  <a:srgbClr val="000000"/>
                </a:solidFill>
                <a:effectLst/>
                <a:latin typeface="Arial" panose="020B0604020202020204" pitchFamily="34" charset="0"/>
              </a:rPr>
              <a:t>-</a:t>
            </a:r>
            <a:r>
              <a:rPr lang="pt-PT" sz="3200" b="0" i="0" u="none" strike="noStrike">
                <a:solidFill>
                  <a:srgbClr val="000000"/>
                </a:solidFill>
                <a:effectLst/>
                <a:latin typeface="Arial" panose="020B0604020202020204" pitchFamily="34" charset="0"/>
              </a:rPr>
              <a:t>Criar uma </a:t>
            </a:r>
            <a:r>
              <a:rPr lang="pt-PT" sz="3200" b="0" i="0" u="none" strike="noStrike" err="1">
                <a:solidFill>
                  <a:srgbClr val="000000"/>
                </a:solidFill>
                <a:effectLst/>
                <a:latin typeface="Arial" panose="020B0604020202020204" pitchFamily="34" charset="0"/>
              </a:rPr>
              <a:t>Board</a:t>
            </a:r>
            <a:r>
              <a:rPr lang="pt-PT" sz="3200" b="0" i="0" u="none" strike="noStrike">
                <a:solidFill>
                  <a:srgbClr val="000000"/>
                </a:solidFill>
                <a:effectLst/>
                <a:latin typeface="Arial" panose="020B0604020202020204" pitchFamily="34" charset="0"/>
              </a:rPr>
              <a:t> e partilhar com outros utilizadores. Assim como criar e alterar </a:t>
            </a:r>
            <a:r>
              <a:rPr lang="pt-PT" sz="3200" b="0" i="0" u="none" strike="noStrike" err="1">
                <a:solidFill>
                  <a:srgbClr val="000000"/>
                </a:solidFill>
                <a:effectLst/>
                <a:latin typeface="Arial" panose="020B0604020202020204" pitchFamily="34" charset="0"/>
              </a:rPr>
              <a:t>post-it’s</a:t>
            </a:r>
            <a:r>
              <a:rPr lang="pt-PT" sz="3200" b="0" i="0" u="none" strike="noStrike">
                <a:solidFill>
                  <a:srgbClr val="000000"/>
                </a:solidFill>
                <a:effectLst/>
                <a:latin typeface="Arial" panose="020B0604020202020204" pitchFamily="34" charset="0"/>
              </a:rPr>
              <a:t> que pertencem à mesma.</a:t>
            </a:r>
            <a:r>
              <a:rPr lang="en-US" sz="3200" b="0" i="0">
                <a:solidFill>
                  <a:srgbClr val="000000"/>
                </a:solidFill>
                <a:effectLst/>
                <a:latin typeface="Arial" panose="020B0604020202020204" pitchFamily="34" charset="0"/>
              </a:rPr>
              <a:t>​</a:t>
            </a:r>
            <a:endParaRPr lang="en-US" sz="3200" b="0" i="0" u="none" strike="noStrike">
              <a:solidFill>
                <a:srgbClr val="444444"/>
              </a:solidFill>
              <a:effectLst/>
              <a:latin typeface="Calibri" panose="020F0502020204030204" pitchFamily="34" charset="0"/>
            </a:endParaRPr>
          </a:p>
          <a:p>
            <a:pPr marL="0" lvl="0" indent="0" algn="l" rtl="0">
              <a:spcBef>
                <a:spcPts val="0"/>
              </a:spcBef>
              <a:spcAft>
                <a:spcPts val="0"/>
              </a:spcAft>
              <a:buNone/>
            </a:pPr>
            <a:r>
              <a:rPr lang="en-US" sz="3200" b="0" i="0" u="none" strike="noStrike">
                <a:solidFill>
                  <a:srgbClr val="444444"/>
                </a:solidFill>
                <a:effectLst/>
                <a:latin typeface="Calibri" panose="020F0502020204030204" pitchFamily="34" charset="0"/>
              </a:rPr>
              <a:t>-</a:t>
            </a:r>
            <a:r>
              <a:rPr lang="pt-PT" sz="3200" b="0" i="0" u="none" strike="noStrike">
                <a:solidFill>
                  <a:srgbClr val="000000"/>
                </a:solidFill>
                <a:effectLst/>
                <a:latin typeface="Arial" panose="020B0604020202020204" pitchFamily="34" charset="0"/>
              </a:rPr>
              <a:t>As meetings podem ser agendadas e canceladas. </a:t>
            </a:r>
            <a:endParaRPr lang="en-US" sz="3200" b="0" i="0">
              <a:solidFill>
                <a:srgbClr val="444444"/>
              </a:solidFill>
              <a:effectLst/>
              <a:latin typeface="Calibri" panose="020F0502020204030204" pitchFamily="34" charset="0"/>
            </a:endParaRPr>
          </a:p>
        </p:txBody>
      </p:sp>
    </p:spTree>
    <p:extLst>
      <p:ext uri="{BB962C8B-B14F-4D97-AF65-F5344CB8AC3E}">
        <p14:creationId xmlns:p14="http://schemas.microsoft.com/office/powerpoint/2010/main" val="364899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1bc263f502_0_2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1bc263f502_0_2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b="0" i="0" u="none" strike="noStrike">
                <a:solidFill>
                  <a:srgbClr val="000000"/>
                </a:solidFill>
                <a:effectLst/>
                <a:latin typeface="Arial" panose="020B0604020202020204" pitchFamily="34" charset="0"/>
              </a:rPr>
              <a:t>Samuel Dias</a:t>
            </a:r>
            <a:r>
              <a:rPr lang="pt-PT" b="0" i="0">
                <a:solidFill>
                  <a:srgbClr val="000000"/>
                </a:solidFill>
                <a:effectLst/>
                <a:latin typeface="Arial" panose="020B0604020202020204" pitchFamily="34" charset="0"/>
              </a:rPr>
              <a:t>​</a:t>
            </a:r>
          </a:p>
          <a:p>
            <a:pPr marL="0" lvl="0" indent="0" algn="l" rtl="0">
              <a:spcBef>
                <a:spcPts val="0"/>
              </a:spcBef>
              <a:spcAft>
                <a:spcPts val="0"/>
              </a:spcAft>
              <a:buNone/>
            </a:pPr>
            <a:r>
              <a:rPr lang="pt-PT" b="0" i="0" u="none" strike="noStrike">
                <a:solidFill>
                  <a:srgbClr val="000000"/>
                </a:solidFill>
                <a:effectLst/>
                <a:latin typeface="Arial" panose="020B0604020202020204" pitchFamily="34" charset="0"/>
              </a:rPr>
              <a:t>A respeito do </a:t>
            </a:r>
            <a:r>
              <a:rPr lang="pt-PT" b="0" i="0" u="none" strike="noStrike" err="1">
                <a:solidFill>
                  <a:srgbClr val="000000"/>
                </a:solidFill>
                <a:effectLst/>
                <a:latin typeface="Arial" panose="020B0604020202020204" pitchFamily="34" charset="0"/>
              </a:rPr>
              <a:t>planning</a:t>
            </a:r>
            <a:r>
              <a:rPr lang="pt-PT" b="0" i="0" u="none" strike="noStrike">
                <a:solidFill>
                  <a:srgbClr val="000000"/>
                </a:solidFill>
                <a:effectLst/>
                <a:latin typeface="Arial" panose="020B0604020202020204" pitchFamily="34" charset="0"/>
              </a:rPr>
              <a:t> a equipa organizou-se de forma a todos os membros trabalharem de forma igual respeitando os conhecimentos de cada um.</a:t>
            </a:r>
            <a:endParaRPr lang="en-US" b="0" i="0">
              <a:solidFill>
                <a:srgbClr val="444444"/>
              </a:solidFill>
              <a:effectLst/>
              <a:latin typeface="Calibri" panose="020F050202020403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97028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539400" y="543325"/>
            <a:ext cx="8065200" cy="4100400"/>
          </a:xfrm>
          <a:prstGeom prst="plaque">
            <a:avLst>
              <a:gd name="adj" fmla="val 16667"/>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13700" y="1300675"/>
            <a:ext cx="5743200" cy="21240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313700" y="3424663"/>
            <a:ext cx="5743200" cy="461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4981575" y="-1088575"/>
            <a:ext cx="2279100" cy="13638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07"/>
        <p:cNvGrpSpPr/>
        <p:nvPr/>
      </p:nvGrpSpPr>
      <p:grpSpPr>
        <a:xfrm>
          <a:off x="0" y="0"/>
          <a:ext cx="0" cy="0"/>
          <a:chOff x="0" y="0"/>
          <a:chExt cx="0" cy="0"/>
        </a:xfrm>
      </p:grpSpPr>
      <p:sp>
        <p:nvSpPr>
          <p:cNvPr id="208" name="Google Shape;208;p21"/>
          <p:cNvSpPr/>
          <p:nvPr/>
        </p:nvSpPr>
        <p:spPr>
          <a:xfrm>
            <a:off x="314400" y="280050"/>
            <a:ext cx="8515200" cy="4583400"/>
          </a:xfrm>
          <a:prstGeom prst="roundRect">
            <a:avLst>
              <a:gd name="adj" fmla="val 8520"/>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1"/>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0" name="Google Shape;210;p21"/>
          <p:cNvSpPr txBox="1">
            <a:spLocks noGrp="1"/>
          </p:cNvSpPr>
          <p:nvPr>
            <p:ph type="title" idx="2"/>
          </p:nvPr>
        </p:nvSpPr>
        <p:spPr>
          <a:xfrm>
            <a:off x="1438775" y="3265050"/>
            <a:ext cx="26571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1" name="Google Shape;211;p21"/>
          <p:cNvSpPr txBox="1">
            <a:spLocks noGrp="1"/>
          </p:cNvSpPr>
          <p:nvPr>
            <p:ph type="subTitle" idx="1"/>
          </p:nvPr>
        </p:nvSpPr>
        <p:spPr>
          <a:xfrm>
            <a:off x="1438775" y="3694599"/>
            <a:ext cx="26571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21"/>
          <p:cNvSpPr txBox="1">
            <a:spLocks noGrp="1"/>
          </p:cNvSpPr>
          <p:nvPr>
            <p:ph type="title" idx="3"/>
          </p:nvPr>
        </p:nvSpPr>
        <p:spPr>
          <a:xfrm>
            <a:off x="5048175" y="3265050"/>
            <a:ext cx="26571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3" name="Google Shape;213;p21"/>
          <p:cNvSpPr txBox="1">
            <a:spLocks noGrp="1"/>
          </p:cNvSpPr>
          <p:nvPr>
            <p:ph type="subTitle" idx="4"/>
          </p:nvPr>
        </p:nvSpPr>
        <p:spPr>
          <a:xfrm>
            <a:off x="5048175" y="3694599"/>
            <a:ext cx="26571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21"/>
          <p:cNvSpPr/>
          <p:nvPr/>
        </p:nvSpPr>
        <p:spPr>
          <a:xfrm>
            <a:off x="-1403100" y="663675"/>
            <a:ext cx="2356200" cy="23562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1"/>
          <p:cNvSpPr/>
          <p:nvPr/>
        </p:nvSpPr>
        <p:spPr>
          <a:xfrm>
            <a:off x="8483850" y="2097475"/>
            <a:ext cx="2127000" cy="21270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16"/>
        <p:cNvGrpSpPr/>
        <p:nvPr/>
      </p:nvGrpSpPr>
      <p:grpSpPr>
        <a:xfrm>
          <a:off x="0" y="0"/>
          <a:ext cx="0" cy="0"/>
          <a:chOff x="0" y="0"/>
          <a:chExt cx="0" cy="0"/>
        </a:xfrm>
      </p:grpSpPr>
      <p:sp>
        <p:nvSpPr>
          <p:cNvPr id="217" name="Google Shape;217;p22"/>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8" name="Google Shape;218;p22"/>
          <p:cNvSpPr txBox="1">
            <a:spLocks noGrp="1"/>
          </p:cNvSpPr>
          <p:nvPr>
            <p:ph type="title" idx="2"/>
          </p:nvPr>
        </p:nvSpPr>
        <p:spPr>
          <a:xfrm>
            <a:off x="713400" y="3265050"/>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9" name="Google Shape;219;p22"/>
          <p:cNvSpPr txBox="1">
            <a:spLocks noGrp="1"/>
          </p:cNvSpPr>
          <p:nvPr>
            <p:ph type="subTitle" idx="1"/>
          </p:nvPr>
        </p:nvSpPr>
        <p:spPr>
          <a:xfrm>
            <a:off x="713400" y="3694600"/>
            <a:ext cx="24054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22"/>
          <p:cNvSpPr txBox="1">
            <a:spLocks noGrp="1"/>
          </p:cNvSpPr>
          <p:nvPr>
            <p:ph type="title" idx="3"/>
          </p:nvPr>
        </p:nvSpPr>
        <p:spPr>
          <a:xfrm>
            <a:off x="3369386" y="3265050"/>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1" name="Google Shape;221;p22"/>
          <p:cNvSpPr txBox="1">
            <a:spLocks noGrp="1"/>
          </p:cNvSpPr>
          <p:nvPr>
            <p:ph type="subTitle" idx="4"/>
          </p:nvPr>
        </p:nvSpPr>
        <p:spPr>
          <a:xfrm>
            <a:off x="3369375" y="3694600"/>
            <a:ext cx="24054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22"/>
          <p:cNvSpPr txBox="1">
            <a:spLocks noGrp="1"/>
          </p:cNvSpPr>
          <p:nvPr>
            <p:ph type="title" idx="5"/>
          </p:nvPr>
        </p:nvSpPr>
        <p:spPr>
          <a:xfrm>
            <a:off x="6025372" y="3265050"/>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3" name="Google Shape;223;p22"/>
          <p:cNvSpPr txBox="1">
            <a:spLocks noGrp="1"/>
          </p:cNvSpPr>
          <p:nvPr>
            <p:ph type="subTitle" idx="6"/>
          </p:nvPr>
        </p:nvSpPr>
        <p:spPr>
          <a:xfrm>
            <a:off x="6025368" y="3694600"/>
            <a:ext cx="24054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81"/>
        <p:cNvGrpSpPr/>
        <p:nvPr/>
      </p:nvGrpSpPr>
      <p:grpSpPr>
        <a:xfrm>
          <a:off x="0" y="0"/>
          <a:ext cx="0" cy="0"/>
          <a:chOff x="0" y="0"/>
          <a:chExt cx="0" cy="0"/>
        </a:xfrm>
      </p:grpSpPr>
      <p:sp>
        <p:nvSpPr>
          <p:cNvPr id="282" name="Google Shape;282;p25"/>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83" name="Google Shape;283;p25"/>
          <p:cNvSpPr txBox="1">
            <a:spLocks noGrp="1"/>
          </p:cNvSpPr>
          <p:nvPr>
            <p:ph type="title" idx="2"/>
          </p:nvPr>
        </p:nvSpPr>
        <p:spPr>
          <a:xfrm>
            <a:off x="713400" y="3343250"/>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4" name="Google Shape;284;p25"/>
          <p:cNvSpPr txBox="1">
            <a:spLocks noGrp="1"/>
          </p:cNvSpPr>
          <p:nvPr>
            <p:ph type="subTitle" idx="1"/>
          </p:nvPr>
        </p:nvSpPr>
        <p:spPr>
          <a:xfrm>
            <a:off x="713400" y="3772799"/>
            <a:ext cx="2405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5" name="Google Shape;285;p25"/>
          <p:cNvSpPr txBox="1">
            <a:spLocks noGrp="1"/>
          </p:cNvSpPr>
          <p:nvPr>
            <p:ph type="title" idx="3"/>
          </p:nvPr>
        </p:nvSpPr>
        <p:spPr>
          <a:xfrm>
            <a:off x="3369386" y="3343250"/>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6" name="Google Shape;286;p25"/>
          <p:cNvSpPr txBox="1">
            <a:spLocks noGrp="1"/>
          </p:cNvSpPr>
          <p:nvPr>
            <p:ph type="subTitle" idx="4"/>
          </p:nvPr>
        </p:nvSpPr>
        <p:spPr>
          <a:xfrm>
            <a:off x="3369375" y="3772800"/>
            <a:ext cx="2405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25"/>
          <p:cNvSpPr txBox="1">
            <a:spLocks noGrp="1"/>
          </p:cNvSpPr>
          <p:nvPr>
            <p:ph type="title" idx="5"/>
          </p:nvPr>
        </p:nvSpPr>
        <p:spPr>
          <a:xfrm>
            <a:off x="6025372" y="3343250"/>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8" name="Google Shape;288;p25"/>
          <p:cNvSpPr txBox="1">
            <a:spLocks noGrp="1"/>
          </p:cNvSpPr>
          <p:nvPr>
            <p:ph type="subTitle" idx="6"/>
          </p:nvPr>
        </p:nvSpPr>
        <p:spPr>
          <a:xfrm>
            <a:off x="6025372" y="3772800"/>
            <a:ext cx="2405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9" name="Google Shape;289;p25"/>
          <p:cNvSpPr txBox="1">
            <a:spLocks noGrp="1"/>
          </p:cNvSpPr>
          <p:nvPr>
            <p:ph type="title" idx="7"/>
          </p:nvPr>
        </p:nvSpPr>
        <p:spPr>
          <a:xfrm>
            <a:off x="713400" y="1689375"/>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0" name="Google Shape;290;p25"/>
          <p:cNvSpPr txBox="1">
            <a:spLocks noGrp="1"/>
          </p:cNvSpPr>
          <p:nvPr>
            <p:ph type="subTitle" idx="8"/>
          </p:nvPr>
        </p:nvSpPr>
        <p:spPr>
          <a:xfrm>
            <a:off x="713400" y="2118924"/>
            <a:ext cx="2405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5"/>
          <p:cNvSpPr txBox="1">
            <a:spLocks noGrp="1"/>
          </p:cNvSpPr>
          <p:nvPr>
            <p:ph type="title" idx="9"/>
          </p:nvPr>
        </p:nvSpPr>
        <p:spPr>
          <a:xfrm>
            <a:off x="3369386" y="1689375"/>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2" name="Google Shape;292;p25"/>
          <p:cNvSpPr txBox="1">
            <a:spLocks noGrp="1"/>
          </p:cNvSpPr>
          <p:nvPr>
            <p:ph type="subTitle" idx="13"/>
          </p:nvPr>
        </p:nvSpPr>
        <p:spPr>
          <a:xfrm>
            <a:off x="3369375" y="2118925"/>
            <a:ext cx="2405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5"/>
          <p:cNvSpPr txBox="1">
            <a:spLocks noGrp="1"/>
          </p:cNvSpPr>
          <p:nvPr>
            <p:ph type="title" idx="14"/>
          </p:nvPr>
        </p:nvSpPr>
        <p:spPr>
          <a:xfrm>
            <a:off x="6025372" y="1689375"/>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4" name="Google Shape;294;p25"/>
          <p:cNvSpPr txBox="1">
            <a:spLocks noGrp="1"/>
          </p:cNvSpPr>
          <p:nvPr>
            <p:ph type="subTitle" idx="15"/>
          </p:nvPr>
        </p:nvSpPr>
        <p:spPr>
          <a:xfrm>
            <a:off x="6025372" y="2118925"/>
            <a:ext cx="24054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95" name="Google Shape;295;p25"/>
          <p:cNvGrpSpPr/>
          <p:nvPr/>
        </p:nvGrpSpPr>
        <p:grpSpPr>
          <a:xfrm>
            <a:off x="8524875" y="4561524"/>
            <a:ext cx="355063" cy="343825"/>
            <a:chOff x="304275" y="488611"/>
            <a:chExt cx="355063" cy="343825"/>
          </a:xfrm>
        </p:grpSpPr>
        <p:sp>
          <p:nvSpPr>
            <p:cNvPr id="296" name="Google Shape;296;p25"/>
            <p:cNvSpPr/>
            <p:nvPr/>
          </p:nvSpPr>
          <p:spPr>
            <a:xfrm>
              <a:off x="304275"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p:nvPr/>
          </p:nvSpPr>
          <p:spPr>
            <a:xfrm>
              <a:off x="528838" y="488611"/>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5"/>
            <p:cNvSpPr/>
            <p:nvPr/>
          </p:nvSpPr>
          <p:spPr>
            <a:xfrm>
              <a:off x="304275" y="701936"/>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528838"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25"/>
          <p:cNvSpPr/>
          <p:nvPr/>
        </p:nvSpPr>
        <p:spPr>
          <a:xfrm>
            <a:off x="-853576" y="4081850"/>
            <a:ext cx="1434600" cy="14346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372125" y="4953725"/>
            <a:ext cx="8544600" cy="615600"/>
          </a:xfrm>
          <a:prstGeom prst="roundRect">
            <a:avLst>
              <a:gd name="adj" fmla="val 40335"/>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25"/>
          <p:cNvGrpSpPr/>
          <p:nvPr/>
        </p:nvGrpSpPr>
        <p:grpSpPr>
          <a:xfrm rot="5400000">
            <a:off x="-88146" y="3207632"/>
            <a:ext cx="896100" cy="206100"/>
            <a:chOff x="5733519" y="960358"/>
            <a:chExt cx="896100" cy="206100"/>
          </a:xfrm>
        </p:grpSpPr>
        <p:grpSp>
          <p:nvGrpSpPr>
            <p:cNvPr id="303" name="Google Shape;303;p25"/>
            <p:cNvGrpSpPr/>
            <p:nvPr/>
          </p:nvGrpSpPr>
          <p:grpSpPr>
            <a:xfrm>
              <a:off x="5733519" y="960358"/>
              <a:ext cx="210300" cy="206100"/>
              <a:chOff x="5733519" y="960358"/>
              <a:chExt cx="210300" cy="206100"/>
            </a:xfrm>
          </p:grpSpPr>
          <p:cxnSp>
            <p:nvCxnSpPr>
              <p:cNvPr id="304" name="Google Shape;304;p25"/>
              <p:cNvCxnSpPr/>
              <p:nvPr/>
            </p:nvCxnSpPr>
            <p:spPr>
              <a:xfrm>
                <a:off x="58386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305" name="Google Shape;305;p25"/>
              <p:cNvCxnSpPr/>
              <p:nvPr/>
            </p:nvCxnSpPr>
            <p:spPr>
              <a:xfrm>
                <a:off x="57335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306" name="Google Shape;306;p25"/>
            <p:cNvGrpSpPr/>
            <p:nvPr/>
          </p:nvGrpSpPr>
          <p:grpSpPr>
            <a:xfrm>
              <a:off x="6076419" y="960358"/>
              <a:ext cx="210300" cy="206100"/>
              <a:chOff x="6076419" y="960358"/>
              <a:chExt cx="210300" cy="206100"/>
            </a:xfrm>
          </p:grpSpPr>
          <p:cxnSp>
            <p:nvCxnSpPr>
              <p:cNvPr id="307" name="Google Shape;307;p25"/>
              <p:cNvCxnSpPr/>
              <p:nvPr/>
            </p:nvCxnSpPr>
            <p:spPr>
              <a:xfrm>
                <a:off x="61815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308" name="Google Shape;308;p25"/>
              <p:cNvCxnSpPr/>
              <p:nvPr/>
            </p:nvCxnSpPr>
            <p:spPr>
              <a:xfrm>
                <a:off x="60764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309" name="Google Shape;309;p25"/>
            <p:cNvGrpSpPr/>
            <p:nvPr/>
          </p:nvGrpSpPr>
          <p:grpSpPr>
            <a:xfrm>
              <a:off x="6419319" y="960358"/>
              <a:ext cx="210300" cy="206100"/>
              <a:chOff x="6419319" y="960358"/>
              <a:chExt cx="210300" cy="206100"/>
            </a:xfrm>
          </p:grpSpPr>
          <p:cxnSp>
            <p:nvCxnSpPr>
              <p:cNvPr id="310" name="Google Shape;310;p25"/>
              <p:cNvCxnSpPr/>
              <p:nvPr/>
            </p:nvCxnSpPr>
            <p:spPr>
              <a:xfrm>
                <a:off x="65244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311" name="Google Shape;311;p25"/>
              <p:cNvCxnSpPr/>
              <p:nvPr/>
            </p:nvCxnSpPr>
            <p:spPr>
              <a:xfrm>
                <a:off x="64193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41"/>
        <p:cNvGrpSpPr/>
        <p:nvPr/>
      </p:nvGrpSpPr>
      <p:grpSpPr>
        <a:xfrm>
          <a:off x="0" y="0"/>
          <a:ext cx="0" cy="0"/>
          <a:chOff x="0" y="0"/>
          <a:chExt cx="0" cy="0"/>
        </a:xfrm>
      </p:grpSpPr>
      <p:sp>
        <p:nvSpPr>
          <p:cNvPr id="342" name="Google Shape;342;p28"/>
          <p:cNvSpPr/>
          <p:nvPr/>
        </p:nvSpPr>
        <p:spPr>
          <a:xfrm>
            <a:off x="539400" y="543325"/>
            <a:ext cx="8065200" cy="4100400"/>
          </a:xfrm>
          <a:prstGeom prst="plaque">
            <a:avLst>
              <a:gd name="adj" fmla="val 16667"/>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43"/>
        <p:cNvGrpSpPr/>
        <p:nvPr/>
      </p:nvGrpSpPr>
      <p:grpSpPr>
        <a:xfrm>
          <a:off x="0" y="0"/>
          <a:ext cx="0" cy="0"/>
          <a:chOff x="0" y="0"/>
          <a:chExt cx="0" cy="0"/>
        </a:xfrm>
      </p:grpSpPr>
      <p:sp>
        <p:nvSpPr>
          <p:cNvPr id="344" name="Google Shape;344;p29"/>
          <p:cNvSpPr/>
          <p:nvPr/>
        </p:nvSpPr>
        <p:spPr>
          <a:xfrm>
            <a:off x="-819387" y="3018625"/>
            <a:ext cx="1398600" cy="1969500"/>
          </a:xfrm>
          <a:prstGeom prst="roundRect">
            <a:avLst>
              <a:gd name="adj" fmla="val 21302"/>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a:off x="-489549" y="-562000"/>
            <a:ext cx="1546500" cy="15465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9"/>
          <p:cNvSpPr/>
          <p:nvPr/>
        </p:nvSpPr>
        <p:spPr>
          <a:xfrm>
            <a:off x="7567351" y="4786125"/>
            <a:ext cx="1546500" cy="15465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9"/>
          <p:cNvSpPr/>
          <p:nvPr/>
        </p:nvSpPr>
        <p:spPr>
          <a:xfrm>
            <a:off x="8564788" y="275700"/>
            <a:ext cx="1398600" cy="1969500"/>
          </a:xfrm>
          <a:prstGeom prst="roundRect">
            <a:avLst>
              <a:gd name="adj" fmla="val 21302"/>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09"/>
        <p:cNvGrpSpPr/>
        <p:nvPr/>
      </p:nvGrpSpPr>
      <p:grpSpPr>
        <a:xfrm>
          <a:off x="0" y="0"/>
          <a:ext cx="0" cy="0"/>
          <a:chOff x="0" y="0"/>
          <a:chExt cx="0" cy="0"/>
        </a:xfrm>
      </p:grpSpPr>
      <p:sp>
        <p:nvSpPr>
          <p:cNvPr id="210" name="Google Shape;210;p3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1" name="Google Shape;211;p32"/>
          <p:cNvPicPr preferRelativeResize="0"/>
          <p:nvPr/>
        </p:nvPicPr>
        <p:blipFill rotWithShape="1">
          <a:blip r:embed="rId2">
            <a:alphaModFix/>
          </a:blip>
          <a:srcRect b="83692"/>
          <a:stretch/>
        </p:blipFill>
        <p:spPr>
          <a:xfrm flipH="1">
            <a:off x="0" y="4919601"/>
            <a:ext cx="9144000" cy="601876"/>
          </a:xfrm>
          <a:prstGeom prst="rect">
            <a:avLst/>
          </a:prstGeom>
          <a:noFill/>
          <a:ln>
            <a:noFill/>
          </a:ln>
        </p:spPr>
      </p:pic>
      <p:grpSp>
        <p:nvGrpSpPr>
          <p:cNvPr id="212" name="Google Shape;212;p32"/>
          <p:cNvGrpSpPr/>
          <p:nvPr/>
        </p:nvGrpSpPr>
        <p:grpSpPr>
          <a:xfrm>
            <a:off x="426749" y="195799"/>
            <a:ext cx="572706" cy="188706"/>
            <a:chOff x="57849" y="637024"/>
            <a:chExt cx="572706" cy="188706"/>
          </a:xfrm>
        </p:grpSpPr>
        <p:sp>
          <p:nvSpPr>
            <p:cNvPr id="213" name="Google Shape;213;p32"/>
            <p:cNvSpPr/>
            <p:nvPr/>
          </p:nvSpPr>
          <p:spPr>
            <a:xfrm rot="-5400000">
              <a:off x="57849" y="637024"/>
              <a:ext cx="188706" cy="1887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rot="-5400000">
              <a:off x="441849" y="637024"/>
              <a:ext cx="188706" cy="1887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32"/>
          <p:cNvGrpSpPr/>
          <p:nvPr/>
        </p:nvGrpSpPr>
        <p:grpSpPr>
          <a:xfrm>
            <a:off x="8144549" y="195799"/>
            <a:ext cx="572706" cy="188706"/>
            <a:chOff x="57849" y="637024"/>
            <a:chExt cx="572706" cy="188706"/>
          </a:xfrm>
        </p:grpSpPr>
        <p:sp>
          <p:nvSpPr>
            <p:cNvPr id="216" name="Google Shape;216;p32"/>
            <p:cNvSpPr/>
            <p:nvPr/>
          </p:nvSpPr>
          <p:spPr>
            <a:xfrm rot="-5400000">
              <a:off x="57849" y="637024"/>
              <a:ext cx="188706" cy="1887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rot="-5400000">
              <a:off x="441849" y="637024"/>
              <a:ext cx="188706" cy="1887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698785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p:nvPr/>
        </p:nvSpPr>
        <p:spPr>
          <a:xfrm>
            <a:off x="-952500" y="543325"/>
            <a:ext cx="6138900" cy="4100400"/>
          </a:xfrm>
          <a:prstGeom prst="plaque">
            <a:avLst>
              <a:gd name="adj" fmla="val 16667"/>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713400" y="2216763"/>
            <a:ext cx="3210900" cy="923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713400" y="1363238"/>
            <a:ext cx="1620300" cy="917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713399" y="3066863"/>
            <a:ext cx="32109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p:nvPr/>
        </p:nvSpPr>
        <p:spPr>
          <a:xfrm>
            <a:off x="4956825" y="-672524"/>
            <a:ext cx="4996800" cy="49968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3"/>
          <p:cNvGrpSpPr/>
          <p:nvPr/>
        </p:nvGrpSpPr>
        <p:grpSpPr>
          <a:xfrm rot="5400000">
            <a:off x="8229016" y="2466531"/>
            <a:ext cx="896100" cy="206100"/>
            <a:chOff x="5733519" y="960358"/>
            <a:chExt cx="896100" cy="206100"/>
          </a:xfrm>
        </p:grpSpPr>
        <p:grpSp>
          <p:nvGrpSpPr>
            <p:cNvPr id="20" name="Google Shape;20;p3"/>
            <p:cNvGrpSpPr/>
            <p:nvPr/>
          </p:nvGrpSpPr>
          <p:grpSpPr>
            <a:xfrm>
              <a:off x="5733519" y="960358"/>
              <a:ext cx="210300" cy="206100"/>
              <a:chOff x="5733519" y="960358"/>
              <a:chExt cx="210300" cy="206100"/>
            </a:xfrm>
          </p:grpSpPr>
          <p:cxnSp>
            <p:nvCxnSpPr>
              <p:cNvPr id="21" name="Google Shape;21;p3"/>
              <p:cNvCxnSpPr/>
              <p:nvPr/>
            </p:nvCxnSpPr>
            <p:spPr>
              <a:xfrm>
                <a:off x="58386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22" name="Google Shape;22;p3"/>
              <p:cNvCxnSpPr/>
              <p:nvPr/>
            </p:nvCxnSpPr>
            <p:spPr>
              <a:xfrm>
                <a:off x="57335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23" name="Google Shape;23;p3"/>
            <p:cNvGrpSpPr/>
            <p:nvPr/>
          </p:nvGrpSpPr>
          <p:grpSpPr>
            <a:xfrm>
              <a:off x="6076419" y="960358"/>
              <a:ext cx="210300" cy="206100"/>
              <a:chOff x="6076419" y="960358"/>
              <a:chExt cx="210300" cy="206100"/>
            </a:xfrm>
          </p:grpSpPr>
          <p:cxnSp>
            <p:nvCxnSpPr>
              <p:cNvPr id="24" name="Google Shape;24;p3"/>
              <p:cNvCxnSpPr/>
              <p:nvPr/>
            </p:nvCxnSpPr>
            <p:spPr>
              <a:xfrm>
                <a:off x="61815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25" name="Google Shape;25;p3"/>
              <p:cNvCxnSpPr/>
              <p:nvPr/>
            </p:nvCxnSpPr>
            <p:spPr>
              <a:xfrm>
                <a:off x="60764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26" name="Google Shape;26;p3"/>
            <p:cNvGrpSpPr/>
            <p:nvPr/>
          </p:nvGrpSpPr>
          <p:grpSpPr>
            <a:xfrm>
              <a:off x="6419319" y="960358"/>
              <a:ext cx="210300" cy="206100"/>
              <a:chOff x="6419319" y="960358"/>
              <a:chExt cx="210300" cy="206100"/>
            </a:xfrm>
          </p:grpSpPr>
          <p:cxnSp>
            <p:nvCxnSpPr>
              <p:cNvPr id="27" name="Google Shape;27;p3"/>
              <p:cNvCxnSpPr/>
              <p:nvPr/>
            </p:nvCxnSpPr>
            <p:spPr>
              <a:xfrm>
                <a:off x="65244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28" name="Google Shape;28;p3"/>
              <p:cNvCxnSpPr/>
              <p:nvPr/>
            </p:nvCxnSpPr>
            <p:spPr>
              <a:xfrm>
                <a:off x="64193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713275" y="445025"/>
            <a:ext cx="7717500" cy="7407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7" name="Google Shape;47;p5"/>
          <p:cNvSpPr txBox="1">
            <a:spLocks noGrp="1"/>
          </p:cNvSpPr>
          <p:nvPr>
            <p:ph type="title" idx="2"/>
          </p:nvPr>
        </p:nvSpPr>
        <p:spPr>
          <a:xfrm>
            <a:off x="1287363" y="3050475"/>
            <a:ext cx="29598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8" name="Google Shape;48;p5"/>
          <p:cNvSpPr txBox="1">
            <a:spLocks noGrp="1"/>
          </p:cNvSpPr>
          <p:nvPr>
            <p:ph type="subTitle" idx="1"/>
          </p:nvPr>
        </p:nvSpPr>
        <p:spPr>
          <a:xfrm>
            <a:off x="1287363" y="3480023"/>
            <a:ext cx="29598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 name="Google Shape;49;p5"/>
          <p:cNvSpPr txBox="1">
            <a:spLocks noGrp="1"/>
          </p:cNvSpPr>
          <p:nvPr>
            <p:ph type="title" idx="3"/>
          </p:nvPr>
        </p:nvSpPr>
        <p:spPr>
          <a:xfrm>
            <a:off x="4896828" y="3050475"/>
            <a:ext cx="29598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0" name="Google Shape;50;p5"/>
          <p:cNvSpPr txBox="1">
            <a:spLocks noGrp="1"/>
          </p:cNvSpPr>
          <p:nvPr>
            <p:ph type="subTitle" idx="4"/>
          </p:nvPr>
        </p:nvSpPr>
        <p:spPr>
          <a:xfrm>
            <a:off x="4896828" y="3480023"/>
            <a:ext cx="29598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 name="Google Shape;51;p5"/>
          <p:cNvSpPr/>
          <p:nvPr/>
        </p:nvSpPr>
        <p:spPr>
          <a:xfrm>
            <a:off x="-819387" y="3018625"/>
            <a:ext cx="1398600" cy="1969500"/>
          </a:xfrm>
          <a:prstGeom prst="roundRect">
            <a:avLst>
              <a:gd name="adj" fmla="val 21302"/>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489549" y="-562000"/>
            <a:ext cx="1546500" cy="15465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7567351" y="4786125"/>
            <a:ext cx="1546500" cy="15465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564788" y="275700"/>
            <a:ext cx="1398600" cy="1969500"/>
          </a:xfrm>
          <a:prstGeom prst="roundRect">
            <a:avLst>
              <a:gd name="adj" fmla="val 21302"/>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5"/>
        <p:cNvGrpSpPr/>
        <p:nvPr/>
      </p:nvGrpSpPr>
      <p:grpSpPr>
        <a:xfrm>
          <a:off x="0" y="0"/>
          <a:ext cx="0" cy="0"/>
          <a:chOff x="0" y="0"/>
          <a:chExt cx="0" cy="0"/>
        </a:xfrm>
      </p:grpSpPr>
      <p:sp>
        <p:nvSpPr>
          <p:cNvPr id="56" name="Google Shape;56;p6"/>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57" name="Google Shape;57;p6"/>
          <p:cNvSpPr/>
          <p:nvPr/>
        </p:nvSpPr>
        <p:spPr>
          <a:xfrm>
            <a:off x="-946528" y="-702125"/>
            <a:ext cx="1784400" cy="17844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6"/>
          <p:cNvGrpSpPr/>
          <p:nvPr/>
        </p:nvGrpSpPr>
        <p:grpSpPr>
          <a:xfrm>
            <a:off x="8484738" y="4489900"/>
            <a:ext cx="579625" cy="557161"/>
            <a:chOff x="304275" y="275275"/>
            <a:chExt cx="579625" cy="557161"/>
          </a:xfrm>
        </p:grpSpPr>
        <p:sp>
          <p:nvSpPr>
            <p:cNvPr id="59" name="Google Shape;59;p6"/>
            <p:cNvSpPr/>
            <p:nvPr/>
          </p:nvSpPr>
          <p:spPr>
            <a:xfrm>
              <a:off x="304275"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528838"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753400"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304275"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528838" y="488611"/>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753400"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304275" y="701936"/>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528838"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753400"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6"/>
          <p:cNvSpPr/>
          <p:nvPr/>
        </p:nvSpPr>
        <p:spPr>
          <a:xfrm>
            <a:off x="6572250" y="-281925"/>
            <a:ext cx="2279100" cy="557100"/>
          </a:xfrm>
          <a:prstGeom prst="roundRect">
            <a:avLst>
              <a:gd name="adj" fmla="val 39324"/>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6"/>
          <p:cNvGrpSpPr/>
          <p:nvPr/>
        </p:nvGrpSpPr>
        <p:grpSpPr>
          <a:xfrm>
            <a:off x="199507" y="4741645"/>
            <a:ext cx="896100" cy="206100"/>
            <a:chOff x="5733519" y="960358"/>
            <a:chExt cx="896100" cy="206100"/>
          </a:xfrm>
        </p:grpSpPr>
        <p:grpSp>
          <p:nvGrpSpPr>
            <p:cNvPr id="70" name="Google Shape;70;p6"/>
            <p:cNvGrpSpPr/>
            <p:nvPr/>
          </p:nvGrpSpPr>
          <p:grpSpPr>
            <a:xfrm>
              <a:off x="5733519" y="960358"/>
              <a:ext cx="210300" cy="206100"/>
              <a:chOff x="5733519" y="960358"/>
              <a:chExt cx="210300" cy="206100"/>
            </a:xfrm>
          </p:grpSpPr>
          <p:cxnSp>
            <p:nvCxnSpPr>
              <p:cNvPr id="71" name="Google Shape;71;p6"/>
              <p:cNvCxnSpPr/>
              <p:nvPr/>
            </p:nvCxnSpPr>
            <p:spPr>
              <a:xfrm>
                <a:off x="58386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72" name="Google Shape;72;p6"/>
              <p:cNvCxnSpPr/>
              <p:nvPr/>
            </p:nvCxnSpPr>
            <p:spPr>
              <a:xfrm>
                <a:off x="57335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73" name="Google Shape;73;p6"/>
            <p:cNvGrpSpPr/>
            <p:nvPr/>
          </p:nvGrpSpPr>
          <p:grpSpPr>
            <a:xfrm>
              <a:off x="6076419" y="960358"/>
              <a:ext cx="210300" cy="206100"/>
              <a:chOff x="6076419" y="960358"/>
              <a:chExt cx="210300" cy="206100"/>
            </a:xfrm>
          </p:grpSpPr>
          <p:cxnSp>
            <p:nvCxnSpPr>
              <p:cNvPr id="74" name="Google Shape;74;p6"/>
              <p:cNvCxnSpPr/>
              <p:nvPr/>
            </p:nvCxnSpPr>
            <p:spPr>
              <a:xfrm>
                <a:off x="61815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75" name="Google Shape;75;p6"/>
              <p:cNvCxnSpPr/>
              <p:nvPr/>
            </p:nvCxnSpPr>
            <p:spPr>
              <a:xfrm>
                <a:off x="60764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76" name="Google Shape;76;p6"/>
            <p:cNvGrpSpPr/>
            <p:nvPr/>
          </p:nvGrpSpPr>
          <p:grpSpPr>
            <a:xfrm>
              <a:off x="6419319" y="960358"/>
              <a:ext cx="210300" cy="206100"/>
              <a:chOff x="6419319" y="960358"/>
              <a:chExt cx="210300" cy="206100"/>
            </a:xfrm>
          </p:grpSpPr>
          <p:cxnSp>
            <p:nvCxnSpPr>
              <p:cNvPr id="77" name="Google Shape;77;p6"/>
              <p:cNvCxnSpPr/>
              <p:nvPr/>
            </p:nvCxnSpPr>
            <p:spPr>
              <a:xfrm>
                <a:off x="65244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78" name="Google Shape;78;p6"/>
              <p:cNvCxnSpPr/>
              <p:nvPr/>
            </p:nvCxnSpPr>
            <p:spPr>
              <a:xfrm>
                <a:off x="64193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3"/>
        <p:cNvGrpSpPr/>
        <p:nvPr/>
      </p:nvGrpSpPr>
      <p:grpSpPr>
        <a:xfrm>
          <a:off x="0" y="0"/>
          <a:ext cx="0" cy="0"/>
          <a:chOff x="0" y="0"/>
          <a:chExt cx="0" cy="0"/>
        </a:xfrm>
      </p:grpSpPr>
      <p:sp>
        <p:nvSpPr>
          <p:cNvPr id="84" name="Google Shape;84;p8"/>
          <p:cNvSpPr/>
          <p:nvPr/>
        </p:nvSpPr>
        <p:spPr>
          <a:xfrm>
            <a:off x="539400" y="543325"/>
            <a:ext cx="8065200" cy="4100400"/>
          </a:xfrm>
          <a:prstGeom prst="plaque">
            <a:avLst>
              <a:gd name="adj" fmla="val 16667"/>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txBox="1">
            <a:spLocks noGrp="1"/>
          </p:cNvSpPr>
          <p:nvPr>
            <p:ph type="title"/>
          </p:nvPr>
        </p:nvSpPr>
        <p:spPr>
          <a:xfrm>
            <a:off x="1600300" y="1094100"/>
            <a:ext cx="5943600" cy="29553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2"/>
        <p:cNvGrpSpPr/>
        <p:nvPr/>
      </p:nvGrpSpPr>
      <p:grpSpPr>
        <a:xfrm>
          <a:off x="0" y="0"/>
          <a:ext cx="0" cy="0"/>
          <a:chOff x="0" y="0"/>
          <a:chExt cx="0" cy="0"/>
        </a:xfrm>
      </p:grpSpPr>
      <p:sp>
        <p:nvSpPr>
          <p:cNvPr id="93" name="Google Shape;93;p11"/>
          <p:cNvSpPr/>
          <p:nvPr/>
        </p:nvSpPr>
        <p:spPr>
          <a:xfrm>
            <a:off x="539400" y="543325"/>
            <a:ext cx="8065200" cy="4100400"/>
          </a:xfrm>
          <a:prstGeom prst="plaque">
            <a:avLst>
              <a:gd name="adj" fmla="val 16667"/>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txBox="1">
            <a:spLocks noGrp="1"/>
          </p:cNvSpPr>
          <p:nvPr>
            <p:ph type="title" hasCustomPrompt="1"/>
          </p:nvPr>
        </p:nvSpPr>
        <p:spPr>
          <a:xfrm>
            <a:off x="848700" y="1727250"/>
            <a:ext cx="7446600" cy="17238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5" name="Google Shape;95;p11"/>
          <p:cNvSpPr txBox="1">
            <a:spLocks noGrp="1"/>
          </p:cNvSpPr>
          <p:nvPr>
            <p:ph type="subTitle" idx="1"/>
          </p:nvPr>
        </p:nvSpPr>
        <p:spPr>
          <a:xfrm>
            <a:off x="1912050" y="3451050"/>
            <a:ext cx="5319900" cy="46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96" name="Google Shape;96;p11"/>
          <p:cNvGrpSpPr/>
          <p:nvPr/>
        </p:nvGrpSpPr>
        <p:grpSpPr>
          <a:xfrm>
            <a:off x="251575" y="260788"/>
            <a:ext cx="579625" cy="557161"/>
            <a:chOff x="304275" y="275275"/>
            <a:chExt cx="579625" cy="557161"/>
          </a:xfrm>
        </p:grpSpPr>
        <p:sp>
          <p:nvSpPr>
            <p:cNvPr id="97" name="Google Shape;97;p11"/>
            <p:cNvSpPr/>
            <p:nvPr/>
          </p:nvSpPr>
          <p:spPr>
            <a:xfrm>
              <a:off x="304275"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528838"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753400"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304275"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p:nvPr/>
          </p:nvSpPr>
          <p:spPr>
            <a:xfrm>
              <a:off x="528838" y="488611"/>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p:nvPr/>
          </p:nvSpPr>
          <p:spPr>
            <a:xfrm>
              <a:off x="753400"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a:off x="304275" y="701936"/>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528838"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753400"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11"/>
          <p:cNvGrpSpPr/>
          <p:nvPr/>
        </p:nvGrpSpPr>
        <p:grpSpPr>
          <a:xfrm>
            <a:off x="8484225" y="260788"/>
            <a:ext cx="355063" cy="557161"/>
            <a:chOff x="304275" y="275275"/>
            <a:chExt cx="355063" cy="557161"/>
          </a:xfrm>
        </p:grpSpPr>
        <p:sp>
          <p:nvSpPr>
            <p:cNvPr id="107" name="Google Shape;107;p11"/>
            <p:cNvSpPr/>
            <p:nvPr/>
          </p:nvSpPr>
          <p:spPr>
            <a:xfrm>
              <a:off x="304275"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528838"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a:off x="304275"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a:off x="528838" y="488611"/>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a:off x="304275" y="701936"/>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a:off x="528838"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
        <p:nvSpPr>
          <p:cNvPr id="114" name="Google Shape;114;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15"/>
        <p:cNvGrpSpPr/>
        <p:nvPr/>
      </p:nvGrpSpPr>
      <p:grpSpPr>
        <a:xfrm>
          <a:off x="0" y="0"/>
          <a:ext cx="0" cy="0"/>
          <a:chOff x="0" y="0"/>
          <a:chExt cx="0" cy="0"/>
        </a:xfrm>
      </p:grpSpPr>
      <p:sp>
        <p:nvSpPr>
          <p:cNvPr id="116" name="Google Shape;116;p13"/>
          <p:cNvSpPr txBox="1">
            <a:spLocks noGrp="1"/>
          </p:cNvSpPr>
          <p:nvPr>
            <p:ph type="title"/>
          </p:nvPr>
        </p:nvSpPr>
        <p:spPr>
          <a:xfrm>
            <a:off x="713275" y="445025"/>
            <a:ext cx="4696800" cy="7389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17" name="Google Shape;117;p13"/>
          <p:cNvSpPr txBox="1">
            <a:spLocks noGrp="1"/>
          </p:cNvSpPr>
          <p:nvPr>
            <p:ph type="title" idx="2"/>
          </p:nvPr>
        </p:nvSpPr>
        <p:spPr>
          <a:xfrm>
            <a:off x="720125" y="1903750"/>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8" name="Google Shape;118;p13"/>
          <p:cNvSpPr txBox="1">
            <a:spLocks noGrp="1"/>
          </p:cNvSpPr>
          <p:nvPr>
            <p:ph type="subTitle" idx="1"/>
          </p:nvPr>
        </p:nvSpPr>
        <p:spPr>
          <a:xfrm>
            <a:off x="720125" y="2333289"/>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3"/>
          <p:cNvSpPr txBox="1">
            <a:spLocks noGrp="1"/>
          </p:cNvSpPr>
          <p:nvPr>
            <p:ph type="title" idx="3"/>
          </p:nvPr>
        </p:nvSpPr>
        <p:spPr>
          <a:xfrm>
            <a:off x="3266675" y="1903750"/>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0" name="Google Shape;120;p13"/>
          <p:cNvSpPr txBox="1">
            <a:spLocks noGrp="1"/>
          </p:cNvSpPr>
          <p:nvPr>
            <p:ph type="subTitle" idx="4"/>
          </p:nvPr>
        </p:nvSpPr>
        <p:spPr>
          <a:xfrm>
            <a:off x="3266675" y="2333289"/>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5"/>
          </p:nvPr>
        </p:nvSpPr>
        <p:spPr>
          <a:xfrm>
            <a:off x="720125" y="3558961"/>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2" name="Google Shape;122;p13"/>
          <p:cNvSpPr txBox="1">
            <a:spLocks noGrp="1"/>
          </p:cNvSpPr>
          <p:nvPr>
            <p:ph type="subTitle" idx="6"/>
          </p:nvPr>
        </p:nvSpPr>
        <p:spPr>
          <a:xfrm>
            <a:off x="720125" y="3988500"/>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13"/>
          <p:cNvSpPr txBox="1">
            <a:spLocks noGrp="1"/>
          </p:cNvSpPr>
          <p:nvPr>
            <p:ph type="title" idx="7"/>
          </p:nvPr>
        </p:nvSpPr>
        <p:spPr>
          <a:xfrm>
            <a:off x="3266675" y="3558961"/>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4" name="Google Shape;124;p13"/>
          <p:cNvSpPr txBox="1">
            <a:spLocks noGrp="1"/>
          </p:cNvSpPr>
          <p:nvPr>
            <p:ph type="subTitle" idx="8"/>
          </p:nvPr>
        </p:nvSpPr>
        <p:spPr>
          <a:xfrm>
            <a:off x="3266675" y="3988500"/>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3"/>
          <p:cNvSpPr txBox="1">
            <a:spLocks noGrp="1"/>
          </p:cNvSpPr>
          <p:nvPr>
            <p:ph type="title" idx="9" hasCustomPrompt="1"/>
          </p:nvPr>
        </p:nvSpPr>
        <p:spPr>
          <a:xfrm>
            <a:off x="720124" y="1481550"/>
            <a:ext cx="1498200" cy="55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4800"/>
              <a:buNone/>
              <a:defRPr sz="2400"/>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26" name="Google Shape;126;p13"/>
          <p:cNvSpPr txBox="1">
            <a:spLocks noGrp="1"/>
          </p:cNvSpPr>
          <p:nvPr>
            <p:ph type="title" idx="13" hasCustomPrompt="1"/>
          </p:nvPr>
        </p:nvSpPr>
        <p:spPr>
          <a:xfrm>
            <a:off x="720124" y="3136763"/>
            <a:ext cx="1498200" cy="55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4800"/>
              <a:buNone/>
              <a:defRPr sz="2400"/>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27" name="Google Shape;127;p13"/>
          <p:cNvSpPr txBox="1">
            <a:spLocks noGrp="1"/>
          </p:cNvSpPr>
          <p:nvPr>
            <p:ph type="title" idx="14" hasCustomPrompt="1"/>
          </p:nvPr>
        </p:nvSpPr>
        <p:spPr>
          <a:xfrm>
            <a:off x="3266675" y="1481550"/>
            <a:ext cx="1498200" cy="55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4800"/>
              <a:buNone/>
              <a:defRPr sz="2400"/>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28" name="Google Shape;128;p13"/>
          <p:cNvSpPr txBox="1">
            <a:spLocks noGrp="1"/>
          </p:cNvSpPr>
          <p:nvPr>
            <p:ph type="title" idx="15" hasCustomPrompt="1"/>
          </p:nvPr>
        </p:nvSpPr>
        <p:spPr>
          <a:xfrm>
            <a:off x="3266675" y="3136773"/>
            <a:ext cx="1498200" cy="55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4800"/>
              <a:buNone/>
              <a:defRPr sz="2400"/>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29" name="Google Shape;129;p13"/>
          <p:cNvSpPr txBox="1">
            <a:spLocks noGrp="1"/>
          </p:cNvSpPr>
          <p:nvPr>
            <p:ph type="title" idx="16"/>
          </p:nvPr>
        </p:nvSpPr>
        <p:spPr>
          <a:xfrm>
            <a:off x="5813225" y="1903750"/>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0" name="Google Shape;130;p13"/>
          <p:cNvSpPr txBox="1">
            <a:spLocks noGrp="1"/>
          </p:cNvSpPr>
          <p:nvPr>
            <p:ph type="subTitle" idx="17"/>
          </p:nvPr>
        </p:nvSpPr>
        <p:spPr>
          <a:xfrm>
            <a:off x="5813225" y="2333289"/>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3"/>
          <p:cNvSpPr txBox="1">
            <a:spLocks noGrp="1"/>
          </p:cNvSpPr>
          <p:nvPr>
            <p:ph type="title" idx="18"/>
          </p:nvPr>
        </p:nvSpPr>
        <p:spPr>
          <a:xfrm>
            <a:off x="5813225" y="3558961"/>
            <a:ext cx="24054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2" name="Google Shape;132;p13"/>
          <p:cNvSpPr txBox="1">
            <a:spLocks noGrp="1"/>
          </p:cNvSpPr>
          <p:nvPr>
            <p:ph type="subTitle" idx="19"/>
          </p:nvPr>
        </p:nvSpPr>
        <p:spPr>
          <a:xfrm>
            <a:off x="5813225" y="3988500"/>
            <a:ext cx="24054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13"/>
          <p:cNvSpPr txBox="1">
            <a:spLocks noGrp="1"/>
          </p:cNvSpPr>
          <p:nvPr>
            <p:ph type="title" idx="20" hasCustomPrompt="1"/>
          </p:nvPr>
        </p:nvSpPr>
        <p:spPr>
          <a:xfrm>
            <a:off x="5813225" y="1481550"/>
            <a:ext cx="1498200" cy="55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4800"/>
              <a:buNone/>
              <a:defRPr sz="2400"/>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34" name="Google Shape;134;p13"/>
          <p:cNvSpPr txBox="1">
            <a:spLocks noGrp="1"/>
          </p:cNvSpPr>
          <p:nvPr>
            <p:ph type="title" idx="21" hasCustomPrompt="1"/>
          </p:nvPr>
        </p:nvSpPr>
        <p:spPr>
          <a:xfrm>
            <a:off x="5813225" y="3136773"/>
            <a:ext cx="1498200" cy="55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4800"/>
              <a:buNone/>
              <a:defRPr sz="2400"/>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35" name="Google Shape;135;p13"/>
          <p:cNvSpPr/>
          <p:nvPr/>
        </p:nvSpPr>
        <p:spPr>
          <a:xfrm>
            <a:off x="7467725" y="-632300"/>
            <a:ext cx="1926000" cy="19260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8754575" y="1422425"/>
            <a:ext cx="1237200" cy="1806600"/>
          </a:xfrm>
          <a:prstGeom prst="roundRect">
            <a:avLst>
              <a:gd name="adj" fmla="val 21468"/>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1305200" y="3988500"/>
            <a:ext cx="1926000" cy="19260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7972550" y="4792000"/>
            <a:ext cx="1926000" cy="1806600"/>
          </a:xfrm>
          <a:prstGeom prst="plaque">
            <a:avLst>
              <a:gd name="adj" fmla="val 31036"/>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75"/>
        <p:cNvGrpSpPr/>
        <p:nvPr/>
      </p:nvGrpSpPr>
      <p:grpSpPr>
        <a:xfrm>
          <a:off x="0" y="0"/>
          <a:ext cx="0" cy="0"/>
          <a:chOff x="0" y="0"/>
          <a:chExt cx="0" cy="0"/>
        </a:xfrm>
      </p:grpSpPr>
      <p:sp>
        <p:nvSpPr>
          <p:cNvPr id="176" name="Google Shape;176;p16"/>
          <p:cNvSpPr txBox="1">
            <a:spLocks noGrp="1"/>
          </p:cNvSpPr>
          <p:nvPr>
            <p:ph type="subTitle" idx="1"/>
          </p:nvPr>
        </p:nvSpPr>
        <p:spPr>
          <a:xfrm>
            <a:off x="5045763" y="2428050"/>
            <a:ext cx="3013200" cy="169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16"/>
          <p:cNvSpPr txBox="1">
            <a:spLocks noGrp="1"/>
          </p:cNvSpPr>
          <p:nvPr>
            <p:ph type="title"/>
          </p:nvPr>
        </p:nvSpPr>
        <p:spPr>
          <a:xfrm>
            <a:off x="5045779" y="1135050"/>
            <a:ext cx="3013200" cy="1293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grpSp>
        <p:nvGrpSpPr>
          <p:cNvPr id="178" name="Google Shape;178;p16"/>
          <p:cNvGrpSpPr/>
          <p:nvPr/>
        </p:nvGrpSpPr>
        <p:grpSpPr>
          <a:xfrm>
            <a:off x="8359125" y="207874"/>
            <a:ext cx="579625" cy="343825"/>
            <a:chOff x="304275" y="488611"/>
            <a:chExt cx="579625" cy="343825"/>
          </a:xfrm>
        </p:grpSpPr>
        <p:sp>
          <p:nvSpPr>
            <p:cNvPr id="179" name="Google Shape;179;p16"/>
            <p:cNvSpPr/>
            <p:nvPr/>
          </p:nvSpPr>
          <p:spPr>
            <a:xfrm>
              <a:off x="304275"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a:off x="528838" y="488611"/>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a:off x="753400"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a:off x="304275" y="701936"/>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a:off x="528838"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753400"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16"/>
          <p:cNvSpPr/>
          <p:nvPr/>
        </p:nvSpPr>
        <p:spPr>
          <a:xfrm>
            <a:off x="5382650" y="-916625"/>
            <a:ext cx="4696500" cy="1806600"/>
          </a:xfrm>
          <a:prstGeom prst="plaque">
            <a:avLst>
              <a:gd name="adj" fmla="val 31036"/>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75" y="445025"/>
            <a:ext cx="7717500" cy="740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Fahkwang"/>
              <a:buNone/>
              <a:defRPr sz="3600" b="1">
                <a:solidFill>
                  <a:schemeClr val="dk1"/>
                </a:solidFill>
                <a:latin typeface="Fahkwang"/>
                <a:ea typeface="Fahkwang"/>
                <a:cs typeface="Fahkwang"/>
                <a:sym typeface="Fahkwang"/>
              </a:defRPr>
            </a:lvl1pPr>
            <a:lvl2pPr lvl="1">
              <a:spcBef>
                <a:spcPts val="0"/>
              </a:spcBef>
              <a:spcAft>
                <a:spcPts val="0"/>
              </a:spcAft>
              <a:buClr>
                <a:schemeClr val="dk1"/>
              </a:buClr>
              <a:buSzPts val="3600"/>
              <a:buFont typeface="Fahkwang"/>
              <a:buNone/>
              <a:defRPr sz="3600" b="1">
                <a:solidFill>
                  <a:schemeClr val="dk1"/>
                </a:solidFill>
                <a:latin typeface="Fahkwang"/>
                <a:ea typeface="Fahkwang"/>
                <a:cs typeface="Fahkwang"/>
                <a:sym typeface="Fahkwang"/>
              </a:defRPr>
            </a:lvl2pPr>
            <a:lvl3pPr lvl="2">
              <a:spcBef>
                <a:spcPts val="0"/>
              </a:spcBef>
              <a:spcAft>
                <a:spcPts val="0"/>
              </a:spcAft>
              <a:buClr>
                <a:schemeClr val="dk1"/>
              </a:buClr>
              <a:buSzPts val="3600"/>
              <a:buFont typeface="Fahkwang"/>
              <a:buNone/>
              <a:defRPr sz="3600" b="1">
                <a:solidFill>
                  <a:schemeClr val="dk1"/>
                </a:solidFill>
                <a:latin typeface="Fahkwang"/>
                <a:ea typeface="Fahkwang"/>
                <a:cs typeface="Fahkwang"/>
                <a:sym typeface="Fahkwang"/>
              </a:defRPr>
            </a:lvl3pPr>
            <a:lvl4pPr lvl="3">
              <a:spcBef>
                <a:spcPts val="0"/>
              </a:spcBef>
              <a:spcAft>
                <a:spcPts val="0"/>
              </a:spcAft>
              <a:buClr>
                <a:schemeClr val="dk1"/>
              </a:buClr>
              <a:buSzPts val="3600"/>
              <a:buFont typeface="Fahkwang"/>
              <a:buNone/>
              <a:defRPr sz="3600" b="1">
                <a:solidFill>
                  <a:schemeClr val="dk1"/>
                </a:solidFill>
                <a:latin typeface="Fahkwang"/>
                <a:ea typeface="Fahkwang"/>
                <a:cs typeface="Fahkwang"/>
                <a:sym typeface="Fahkwang"/>
              </a:defRPr>
            </a:lvl4pPr>
            <a:lvl5pPr lvl="4">
              <a:spcBef>
                <a:spcPts val="0"/>
              </a:spcBef>
              <a:spcAft>
                <a:spcPts val="0"/>
              </a:spcAft>
              <a:buClr>
                <a:schemeClr val="dk1"/>
              </a:buClr>
              <a:buSzPts val="3600"/>
              <a:buFont typeface="Fahkwang"/>
              <a:buNone/>
              <a:defRPr sz="3600" b="1">
                <a:solidFill>
                  <a:schemeClr val="dk1"/>
                </a:solidFill>
                <a:latin typeface="Fahkwang"/>
                <a:ea typeface="Fahkwang"/>
                <a:cs typeface="Fahkwang"/>
                <a:sym typeface="Fahkwang"/>
              </a:defRPr>
            </a:lvl5pPr>
            <a:lvl6pPr lvl="5">
              <a:spcBef>
                <a:spcPts val="0"/>
              </a:spcBef>
              <a:spcAft>
                <a:spcPts val="0"/>
              </a:spcAft>
              <a:buClr>
                <a:schemeClr val="dk1"/>
              </a:buClr>
              <a:buSzPts val="3600"/>
              <a:buFont typeface="Fahkwang"/>
              <a:buNone/>
              <a:defRPr sz="3600" b="1">
                <a:solidFill>
                  <a:schemeClr val="dk1"/>
                </a:solidFill>
                <a:latin typeface="Fahkwang"/>
                <a:ea typeface="Fahkwang"/>
                <a:cs typeface="Fahkwang"/>
                <a:sym typeface="Fahkwang"/>
              </a:defRPr>
            </a:lvl6pPr>
            <a:lvl7pPr lvl="6">
              <a:spcBef>
                <a:spcPts val="0"/>
              </a:spcBef>
              <a:spcAft>
                <a:spcPts val="0"/>
              </a:spcAft>
              <a:buClr>
                <a:schemeClr val="dk1"/>
              </a:buClr>
              <a:buSzPts val="3600"/>
              <a:buFont typeface="Fahkwang"/>
              <a:buNone/>
              <a:defRPr sz="3600" b="1">
                <a:solidFill>
                  <a:schemeClr val="dk1"/>
                </a:solidFill>
                <a:latin typeface="Fahkwang"/>
                <a:ea typeface="Fahkwang"/>
                <a:cs typeface="Fahkwang"/>
                <a:sym typeface="Fahkwang"/>
              </a:defRPr>
            </a:lvl7pPr>
            <a:lvl8pPr lvl="7">
              <a:spcBef>
                <a:spcPts val="0"/>
              </a:spcBef>
              <a:spcAft>
                <a:spcPts val="0"/>
              </a:spcAft>
              <a:buClr>
                <a:schemeClr val="dk1"/>
              </a:buClr>
              <a:buSzPts val="3600"/>
              <a:buFont typeface="Fahkwang"/>
              <a:buNone/>
              <a:defRPr sz="3600" b="1">
                <a:solidFill>
                  <a:schemeClr val="dk1"/>
                </a:solidFill>
                <a:latin typeface="Fahkwang"/>
                <a:ea typeface="Fahkwang"/>
                <a:cs typeface="Fahkwang"/>
                <a:sym typeface="Fahkwang"/>
              </a:defRPr>
            </a:lvl8pPr>
            <a:lvl9pPr lvl="8">
              <a:spcBef>
                <a:spcPts val="0"/>
              </a:spcBef>
              <a:spcAft>
                <a:spcPts val="0"/>
              </a:spcAft>
              <a:buClr>
                <a:schemeClr val="dk1"/>
              </a:buClr>
              <a:buSzPts val="3600"/>
              <a:buFont typeface="Fahkwang"/>
              <a:buNone/>
              <a:defRPr sz="3600" b="1">
                <a:solidFill>
                  <a:schemeClr val="dk1"/>
                </a:solidFill>
                <a:latin typeface="Fahkwang"/>
                <a:ea typeface="Fahkwang"/>
                <a:cs typeface="Fahkwang"/>
                <a:sym typeface="Fahkwang"/>
              </a:defRPr>
            </a:lvl9pPr>
          </a:lstStyle>
          <a:p>
            <a:endParaRPr/>
          </a:p>
        </p:txBody>
      </p:sp>
      <p:sp>
        <p:nvSpPr>
          <p:cNvPr id="7" name="Google Shape;7;p1"/>
          <p:cNvSpPr txBox="1">
            <a:spLocks noGrp="1"/>
          </p:cNvSpPr>
          <p:nvPr>
            <p:ph type="body" idx="1"/>
          </p:nvPr>
        </p:nvSpPr>
        <p:spPr>
          <a:xfrm>
            <a:off x="71327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1pPr>
            <a:lvl2pPr marL="914400" lvl="1" indent="-3175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2pPr>
            <a:lvl3pPr marL="1371600" lvl="2" indent="-3175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3pPr>
            <a:lvl4pPr marL="1828800" lvl="3" indent="-3175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4pPr>
            <a:lvl5pPr marL="2286000" lvl="4" indent="-3175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5pPr>
            <a:lvl6pPr marL="2743200" lvl="5" indent="-3175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6pPr>
            <a:lvl7pPr marL="3200400" lvl="6" indent="-3175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7pPr>
            <a:lvl8pPr marL="3657600" lvl="7" indent="-3175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8pPr>
            <a:lvl9pPr marL="4114800" lvl="8" indent="-3175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7" r:id="rId6"/>
    <p:sldLayoutId id="2147483658" r:id="rId7"/>
    <p:sldLayoutId id="2147483659" r:id="rId8"/>
    <p:sldLayoutId id="2147483662" r:id="rId9"/>
    <p:sldLayoutId id="2147483667" r:id="rId10"/>
    <p:sldLayoutId id="2147483668" r:id="rId11"/>
    <p:sldLayoutId id="2147483671" r:id="rId12"/>
    <p:sldLayoutId id="2147483674" r:id="rId13"/>
    <p:sldLayoutId id="2147483675" r:id="rId14"/>
    <p:sldLayoutId id="2147483680" r:id="rId15"/>
  </p:sldLayoutIdLst>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3"/>
          <p:cNvSpPr/>
          <p:nvPr/>
        </p:nvSpPr>
        <p:spPr>
          <a:xfrm>
            <a:off x="5781675" y="4210050"/>
            <a:ext cx="3683700" cy="1476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txBox="1">
            <a:spLocks noGrp="1"/>
          </p:cNvSpPr>
          <p:nvPr>
            <p:ph type="ctrTitle"/>
          </p:nvPr>
        </p:nvSpPr>
        <p:spPr>
          <a:xfrm>
            <a:off x="781946" y="1648024"/>
            <a:ext cx="5934626" cy="120136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sz="5400">
                <a:solidFill>
                  <a:srgbClr val="D9D9D9"/>
                </a:solidFill>
                <a:latin typeface="Arial Black" panose="020B0A04020102020204" pitchFamily="34" charset="0"/>
              </a:rPr>
              <a:t>SPRINT C </a:t>
            </a:r>
            <a:br>
              <a:rPr lang="pt-PT" sz="5400">
                <a:solidFill>
                  <a:srgbClr val="D9D9D9"/>
                </a:solidFill>
                <a:latin typeface="Arial Black" panose="020B0A04020102020204" pitchFamily="34" charset="0"/>
              </a:rPr>
            </a:br>
            <a:r>
              <a:rPr lang="pt-PT" sz="5400">
                <a:solidFill>
                  <a:srgbClr val="D9D9D9"/>
                </a:solidFill>
                <a:latin typeface="Arial Black" panose="020B0A04020102020204" pitchFamily="34" charset="0"/>
              </a:rPr>
              <a:t>REPORT</a:t>
            </a:r>
            <a:br>
              <a:rPr lang="pt-PT">
                <a:latin typeface="Arial Black" panose="020B0A04020102020204" pitchFamily="34" charset="0"/>
              </a:rPr>
            </a:br>
            <a:r>
              <a:rPr lang="pt-PT" sz="2000">
                <a:latin typeface="Arial Black" panose="020B0A04020102020204" pitchFamily="34" charset="0"/>
              </a:rPr>
              <a:t>LAPR4, 22/23</a:t>
            </a:r>
            <a:endParaRPr lang="pt-PT">
              <a:latin typeface="Arial Black" panose="020B0A04020102020204" pitchFamily="34" charset="0"/>
            </a:endParaRPr>
          </a:p>
        </p:txBody>
      </p:sp>
      <p:grpSp>
        <p:nvGrpSpPr>
          <p:cNvPr id="361" name="Google Shape;361;p33"/>
          <p:cNvGrpSpPr/>
          <p:nvPr/>
        </p:nvGrpSpPr>
        <p:grpSpPr>
          <a:xfrm>
            <a:off x="304275" y="275275"/>
            <a:ext cx="579625" cy="557161"/>
            <a:chOff x="304275" y="275275"/>
            <a:chExt cx="579625" cy="557161"/>
          </a:xfrm>
        </p:grpSpPr>
        <p:sp>
          <p:nvSpPr>
            <p:cNvPr id="362" name="Google Shape;362;p33"/>
            <p:cNvSpPr/>
            <p:nvPr/>
          </p:nvSpPr>
          <p:spPr>
            <a:xfrm>
              <a:off x="304275"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a:off x="528838"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753400"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a:off x="304275"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3"/>
            <p:cNvSpPr/>
            <p:nvPr/>
          </p:nvSpPr>
          <p:spPr>
            <a:xfrm>
              <a:off x="528838" y="488611"/>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3"/>
            <p:cNvSpPr/>
            <p:nvPr/>
          </p:nvSpPr>
          <p:spPr>
            <a:xfrm>
              <a:off x="753400"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a:off x="304275" y="701936"/>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528838"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753400"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33"/>
          <p:cNvGrpSpPr/>
          <p:nvPr/>
        </p:nvGrpSpPr>
        <p:grpSpPr>
          <a:xfrm>
            <a:off x="6440183" y="3446423"/>
            <a:ext cx="1354679" cy="2315347"/>
            <a:chOff x="1657875" y="610513"/>
            <a:chExt cx="478027" cy="817018"/>
          </a:xfrm>
        </p:grpSpPr>
        <p:sp>
          <p:nvSpPr>
            <p:cNvPr id="372" name="Google Shape;372;p33"/>
            <p:cNvSpPr/>
            <p:nvPr/>
          </p:nvSpPr>
          <p:spPr>
            <a:xfrm>
              <a:off x="1660914" y="1206960"/>
              <a:ext cx="471565" cy="220571"/>
            </a:xfrm>
            <a:custGeom>
              <a:avLst/>
              <a:gdLst/>
              <a:ahLst/>
              <a:cxnLst/>
              <a:rect l="l" t="t" r="r" b="b"/>
              <a:pathLst>
                <a:path w="14741" h="6895" extrusionOk="0">
                  <a:moveTo>
                    <a:pt x="14740" y="1"/>
                  </a:moveTo>
                  <a:lnTo>
                    <a:pt x="14740" y="4"/>
                  </a:lnTo>
                  <a:lnTo>
                    <a:pt x="14740" y="4"/>
                  </a:lnTo>
                  <a:cubicBezTo>
                    <a:pt x="14740" y="3"/>
                    <a:pt x="14740" y="2"/>
                    <a:pt x="14740" y="1"/>
                  </a:cubicBezTo>
                  <a:close/>
                  <a:moveTo>
                    <a:pt x="12" y="1"/>
                  </a:moveTo>
                  <a:lnTo>
                    <a:pt x="0" y="2620"/>
                  </a:lnTo>
                  <a:cubicBezTo>
                    <a:pt x="0" y="2775"/>
                    <a:pt x="96" y="2930"/>
                    <a:pt x="310" y="3049"/>
                  </a:cubicBezTo>
                  <a:lnTo>
                    <a:pt x="6656" y="6716"/>
                  </a:lnTo>
                  <a:cubicBezTo>
                    <a:pt x="6858" y="6835"/>
                    <a:pt x="7123" y="6894"/>
                    <a:pt x="7388" y="6894"/>
                  </a:cubicBezTo>
                  <a:cubicBezTo>
                    <a:pt x="7653" y="6894"/>
                    <a:pt x="7918" y="6835"/>
                    <a:pt x="8120" y="6716"/>
                  </a:cubicBezTo>
                  <a:lnTo>
                    <a:pt x="14431" y="3049"/>
                  </a:lnTo>
                  <a:cubicBezTo>
                    <a:pt x="14633" y="2941"/>
                    <a:pt x="14728" y="2787"/>
                    <a:pt x="14728" y="2632"/>
                  </a:cubicBezTo>
                  <a:lnTo>
                    <a:pt x="14740" y="4"/>
                  </a:lnTo>
                  <a:lnTo>
                    <a:pt x="14740" y="4"/>
                  </a:lnTo>
                  <a:cubicBezTo>
                    <a:pt x="14739" y="158"/>
                    <a:pt x="14643" y="311"/>
                    <a:pt x="14443" y="429"/>
                  </a:cubicBezTo>
                  <a:lnTo>
                    <a:pt x="8132" y="4096"/>
                  </a:lnTo>
                  <a:cubicBezTo>
                    <a:pt x="7930" y="4209"/>
                    <a:pt x="7665" y="4266"/>
                    <a:pt x="7400" y="4266"/>
                  </a:cubicBezTo>
                  <a:cubicBezTo>
                    <a:pt x="7135" y="4266"/>
                    <a:pt x="6870" y="4209"/>
                    <a:pt x="6668" y="4096"/>
                  </a:cubicBezTo>
                  <a:lnTo>
                    <a:pt x="322" y="429"/>
                  </a:lnTo>
                  <a:cubicBezTo>
                    <a:pt x="107" y="310"/>
                    <a:pt x="12" y="155"/>
                    <a:pt x="12"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1657875" y="1070620"/>
              <a:ext cx="478027" cy="272843"/>
            </a:xfrm>
            <a:custGeom>
              <a:avLst/>
              <a:gdLst/>
              <a:ahLst/>
              <a:cxnLst/>
              <a:rect l="l" t="t" r="r" b="b"/>
              <a:pathLst>
                <a:path w="14943" h="8529" extrusionOk="0">
                  <a:moveTo>
                    <a:pt x="7447" y="0"/>
                  </a:moveTo>
                  <a:cubicBezTo>
                    <a:pt x="7182" y="0"/>
                    <a:pt x="6918" y="60"/>
                    <a:pt x="6715" y="179"/>
                  </a:cubicBezTo>
                  <a:lnTo>
                    <a:pt x="405" y="3834"/>
                  </a:lnTo>
                  <a:cubicBezTo>
                    <a:pt x="0" y="4072"/>
                    <a:pt x="0" y="4453"/>
                    <a:pt x="417" y="4691"/>
                  </a:cubicBezTo>
                  <a:lnTo>
                    <a:pt x="6763" y="8358"/>
                  </a:lnTo>
                  <a:cubicBezTo>
                    <a:pt x="6965" y="8471"/>
                    <a:pt x="7230" y="8528"/>
                    <a:pt x="7495" y="8528"/>
                  </a:cubicBezTo>
                  <a:cubicBezTo>
                    <a:pt x="7760" y="8528"/>
                    <a:pt x="8025" y="8471"/>
                    <a:pt x="8227" y="8358"/>
                  </a:cubicBezTo>
                  <a:lnTo>
                    <a:pt x="14538" y="4691"/>
                  </a:lnTo>
                  <a:cubicBezTo>
                    <a:pt x="14942" y="4453"/>
                    <a:pt x="14942" y="4072"/>
                    <a:pt x="14526" y="3834"/>
                  </a:cubicBezTo>
                  <a:lnTo>
                    <a:pt x="8180" y="179"/>
                  </a:lnTo>
                  <a:cubicBezTo>
                    <a:pt x="7977" y="60"/>
                    <a:pt x="7712" y="0"/>
                    <a:pt x="7447"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1941239" y="1347458"/>
              <a:ext cx="14875" cy="19322"/>
            </a:xfrm>
            <a:custGeom>
              <a:avLst/>
              <a:gdLst/>
              <a:ahLst/>
              <a:cxnLst/>
              <a:rect l="l" t="t" r="r" b="b"/>
              <a:pathLst>
                <a:path w="465" h="604" extrusionOk="0">
                  <a:moveTo>
                    <a:pt x="338" y="0"/>
                  </a:moveTo>
                  <a:cubicBezTo>
                    <a:pt x="305" y="0"/>
                    <a:pt x="267" y="12"/>
                    <a:pt x="227" y="38"/>
                  </a:cubicBezTo>
                  <a:cubicBezTo>
                    <a:pt x="96" y="109"/>
                    <a:pt x="0" y="288"/>
                    <a:pt x="0" y="443"/>
                  </a:cubicBezTo>
                  <a:cubicBezTo>
                    <a:pt x="0" y="544"/>
                    <a:pt x="49" y="604"/>
                    <a:pt x="124" y="604"/>
                  </a:cubicBezTo>
                  <a:cubicBezTo>
                    <a:pt x="154" y="604"/>
                    <a:pt x="189" y="594"/>
                    <a:pt x="227" y="574"/>
                  </a:cubicBezTo>
                  <a:cubicBezTo>
                    <a:pt x="357" y="502"/>
                    <a:pt x="465" y="323"/>
                    <a:pt x="465" y="169"/>
                  </a:cubicBezTo>
                  <a:cubicBezTo>
                    <a:pt x="465" y="62"/>
                    <a:pt x="413" y="0"/>
                    <a:pt x="3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1985417" y="1324841"/>
              <a:ext cx="14875" cy="19482"/>
            </a:xfrm>
            <a:custGeom>
              <a:avLst/>
              <a:gdLst/>
              <a:ahLst/>
              <a:cxnLst/>
              <a:rect l="l" t="t" r="r" b="b"/>
              <a:pathLst>
                <a:path w="465" h="609" extrusionOk="0">
                  <a:moveTo>
                    <a:pt x="340" y="0"/>
                  </a:moveTo>
                  <a:cubicBezTo>
                    <a:pt x="310" y="0"/>
                    <a:pt x="276" y="10"/>
                    <a:pt x="239" y="30"/>
                  </a:cubicBezTo>
                  <a:cubicBezTo>
                    <a:pt x="108" y="114"/>
                    <a:pt x="0" y="292"/>
                    <a:pt x="0" y="447"/>
                  </a:cubicBezTo>
                  <a:cubicBezTo>
                    <a:pt x="0" y="549"/>
                    <a:pt x="55" y="608"/>
                    <a:pt x="133" y="608"/>
                  </a:cubicBezTo>
                  <a:cubicBezTo>
                    <a:pt x="165" y="608"/>
                    <a:pt x="201" y="599"/>
                    <a:pt x="239" y="578"/>
                  </a:cubicBezTo>
                  <a:cubicBezTo>
                    <a:pt x="370" y="507"/>
                    <a:pt x="465" y="316"/>
                    <a:pt x="465" y="173"/>
                  </a:cubicBezTo>
                  <a:cubicBezTo>
                    <a:pt x="465" y="62"/>
                    <a:pt x="416" y="0"/>
                    <a:pt x="3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2028827" y="1302321"/>
              <a:ext cx="16795" cy="19354"/>
            </a:xfrm>
            <a:custGeom>
              <a:avLst/>
              <a:gdLst/>
              <a:ahLst/>
              <a:cxnLst/>
              <a:rect l="l" t="t" r="r" b="b"/>
              <a:pathLst>
                <a:path w="525" h="605" extrusionOk="0">
                  <a:moveTo>
                    <a:pt x="361" y="1"/>
                  </a:moveTo>
                  <a:cubicBezTo>
                    <a:pt x="274" y="1"/>
                    <a:pt x="170" y="80"/>
                    <a:pt x="96" y="210"/>
                  </a:cubicBezTo>
                  <a:cubicBezTo>
                    <a:pt x="1" y="365"/>
                    <a:pt x="1" y="532"/>
                    <a:pt x="96" y="591"/>
                  </a:cubicBezTo>
                  <a:cubicBezTo>
                    <a:pt x="114" y="601"/>
                    <a:pt x="134" y="605"/>
                    <a:pt x="155" y="605"/>
                  </a:cubicBezTo>
                  <a:cubicBezTo>
                    <a:pt x="244" y="605"/>
                    <a:pt x="352" y="526"/>
                    <a:pt x="429" y="401"/>
                  </a:cubicBezTo>
                  <a:cubicBezTo>
                    <a:pt x="525" y="246"/>
                    <a:pt x="525" y="68"/>
                    <a:pt x="429" y="20"/>
                  </a:cubicBezTo>
                  <a:cubicBezTo>
                    <a:pt x="409" y="7"/>
                    <a:pt x="385" y="1"/>
                    <a:pt x="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2074156" y="1279896"/>
              <a:ext cx="14875" cy="19098"/>
            </a:xfrm>
            <a:custGeom>
              <a:avLst/>
              <a:gdLst/>
              <a:ahLst/>
              <a:cxnLst/>
              <a:rect l="l" t="t" r="r" b="b"/>
              <a:pathLst>
                <a:path w="465" h="597" extrusionOk="0">
                  <a:moveTo>
                    <a:pt x="332" y="0"/>
                  </a:moveTo>
                  <a:cubicBezTo>
                    <a:pt x="300" y="0"/>
                    <a:pt x="264" y="10"/>
                    <a:pt x="227" y="30"/>
                  </a:cubicBezTo>
                  <a:cubicBezTo>
                    <a:pt x="96" y="102"/>
                    <a:pt x="1" y="280"/>
                    <a:pt x="1" y="435"/>
                  </a:cubicBezTo>
                  <a:cubicBezTo>
                    <a:pt x="1" y="537"/>
                    <a:pt x="49" y="596"/>
                    <a:pt x="124" y="596"/>
                  </a:cubicBezTo>
                  <a:cubicBezTo>
                    <a:pt x="154" y="596"/>
                    <a:pt x="189" y="587"/>
                    <a:pt x="227" y="566"/>
                  </a:cubicBezTo>
                  <a:cubicBezTo>
                    <a:pt x="358" y="495"/>
                    <a:pt x="465" y="316"/>
                    <a:pt x="465" y="161"/>
                  </a:cubicBezTo>
                  <a:cubicBezTo>
                    <a:pt x="465" y="60"/>
                    <a:pt x="411" y="0"/>
                    <a:pt x="3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1689097" y="1161630"/>
              <a:ext cx="414814" cy="140116"/>
            </a:xfrm>
            <a:custGeom>
              <a:avLst/>
              <a:gdLst/>
              <a:ahLst/>
              <a:cxnLst/>
              <a:rect l="l" t="t" r="r" b="b"/>
              <a:pathLst>
                <a:path w="12967" h="4380" extrusionOk="0">
                  <a:moveTo>
                    <a:pt x="12" y="1"/>
                  </a:moveTo>
                  <a:lnTo>
                    <a:pt x="0" y="632"/>
                  </a:lnTo>
                  <a:cubicBezTo>
                    <a:pt x="0" y="763"/>
                    <a:pt x="96" y="906"/>
                    <a:pt x="274" y="1001"/>
                  </a:cubicBezTo>
                  <a:lnTo>
                    <a:pt x="5858" y="4227"/>
                  </a:lnTo>
                  <a:cubicBezTo>
                    <a:pt x="6037" y="4329"/>
                    <a:pt x="6272" y="4379"/>
                    <a:pt x="6507" y="4379"/>
                  </a:cubicBezTo>
                  <a:cubicBezTo>
                    <a:pt x="6742" y="4379"/>
                    <a:pt x="6977" y="4329"/>
                    <a:pt x="7156" y="4227"/>
                  </a:cubicBezTo>
                  <a:lnTo>
                    <a:pt x="12692" y="1001"/>
                  </a:lnTo>
                  <a:cubicBezTo>
                    <a:pt x="12871" y="906"/>
                    <a:pt x="12966" y="775"/>
                    <a:pt x="12966" y="632"/>
                  </a:cubicBezTo>
                  <a:lnTo>
                    <a:pt x="12966" y="13"/>
                  </a:lnTo>
                  <a:cubicBezTo>
                    <a:pt x="12966" y="144"/>
                    <a:pt x="12883" y="275"/>
                    <a:pt x="12704" y="382"/>
                  </a:cubicBezTo>
                  <a:lnTo>
                    <a:pt x="7156" y="3608"/>
                  </a:lnTo>
                  <a:cubicBezTo>
                    <a:pt x="6983" y="3710"/>
                    <a:pt x="6751" y="3760"/>
                    <a:pt x="6518" y="3760"/>
                  </a:cubicBezTo>
                  <a:cubicBezTo>
                    <a:pt x="6284" y="3760"/>
                    <a:pt x="6049" y="3710"/>
                    <a:pt x="5870" y="3608"/>
                  </a:cubicBezTo>
                  <a:lnTo>
                    <a:pt x="286" y="382"/>
                  </a:lnTo>
                  <a:cubicBezTo>
                    <a:pt x="108" y="275"/>
                    <a:pt x="12" y="144"/>
                    <a:pt x="1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1686793" y="1041765"/>
              <a:ext cx="420157" cy="240181"/>
            </a:xfrm>
            <a:custGeom>
              <a:avLst/>
              <a:gdLst/>
              <a:ahLst/>
              <a:cxnLst/>
              <a:rect l="l" t="t" r="r" b="b"/>
              <a:pathLst>
                <a:path w="13134" h="7508" extrusionOk="0">
                  <a:moveTo>
                    <a:pt x="6543" y="0"/>
                  </a:moveTo>
                  <a:cubicBezTo>
                    <a:pt x="6308" y="0"/>
                    <a:pt x="6073" y="51"/>
                    <a:pt x="5895" y="152"/>
                  </a:cubicBezTo>
                  <a:lnTo>
                    <a:pt x="358" y="3379"/>
                  </a:lnTo>
                  <a:cubicBezTo>
                    <a:pt x="1" y="3593"/>
                    <a:pt x="1" y="3926"/>
                    <a:pt x="358" y="4129"/>
                  </a:cubicBezTo>
                  <a:lnTo>
                    <a:pt x="5942" y="7355"/>
                  </a:lnTo>
                  <a:cubicBezTo>
                    <a:pt x="6121" y="7457"/>
                    <a:pt x="6356" y="7507"/>
                    <a:pt x="6590" y="7507"/>
                  </a:cubicBezTo>
                  <a:cubicBezTo>
                    <a:pt x="6823" y="7507"/>
                    <a:pt x="7055" y="7457"/>
                    <a:pt x="7228" y="7355"/>
                  </a:cubicBezTo>
                  <a:lnTo>
                    <a:pt x="12776" y="4129"/>
                  </a:lnTo>
                  <a:cubicBezTo>
                    <a:pt x="13134" y="3926"/>
                    <a:pt x="13134" y="3581"/>
                    <a:pt x="12776" y="3379"/>
                  </a:cubicBezTo>
                  <a:lnTo>
                    <a:pt x="7192" y="152"/>
                  </a:lnTo>
                  <a:cubicBezTo>
                    <a:pt x="7014" y="51"/>
                    <a:pt x="6779" y="0"/>
                    <a:pt x="6543"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1689097" y="1122795"/>
              <a:ext cx="414814" cy="139988"/>
            </a:xfrm>
            <a:custGeom>
              <a:avLst/>
              <a:gdLst/>
              <a:ahLst/>
              <a:cxnLst/>
              <a:rect l="l" t="t" r="r" b="b"/>
              <a:pathLst>
                <a:path w="12967" h="4376" extrusionOk="0">
                  <a:moveTo>
                    <a:pt x="12" y="0"/>
                  </a:moveTo>
                  <a:lnTo>
                    <a:pt x="0" y="619"/>
                  </a:lnTo>
                  <a:cubicBezTo>
                    <a:pt x="0" y="750"/>
                    <a:pt x="96" y="893"/>
                    <a:pt x="274" y="1000"/>
                  </a:cubicBezTo>
                  <a:lnTo>
                    <a:pt x="5858" y="4215"/>
                  </a:lnTo>
                  <a:cubicBezTo>
                    <a:pt x="6037" y="4322"/>
                    <a:pt x="6272" y="4376"/>
                    <a:pt x="6507" y="4376"/>
                  </a:cubicBezTo>
                  <a:cubicBezTo>
                    <a:pt x="6742" y="4376"/>
                    <a:pt x="6977" y="4322"/>
                    <a:pt x="7156" y="4215"/>
                  </a:cubicBezTo>
                  <a:lnTo>
                    <a:pt x="12692" y="1000"/>
                  </a:lnTo>
                  <a:cubicBezTo>
                    <a:pt x="12871" y="893"/>
                    <a:pt x="12966" y="762"/>
                    <a:pt x="12966" y="619"/>
                  </a:cubicBezTo>
                  <a:lnTo>
                    <a:pt x="12966" y="0"/>
                  </a:lnTo>
                  <a:cubicBezTo>
                    <a:pt x="12966" y="131"/>
                    <a:pt x="12883" y="274"/>
                    <a:pt x="12704" y="369"/>
                  </a:cubicBezTo>
                  <a:lnTo>
                    <a:pt x="7156" y="3596"/>
                  </a:lnTo>
                  <a:cubicBezTo>
                    <a:pt x="6983" y="3697"/>
                    <a:pt x="6751" y="3748"/>
                    <a:pt x="6518" y="3748"/>
                  </a:cubicBezTo>
                  <a:cubicBezTo>
                    <a:pt x="6284" y="3748"/>
                    <a:pt x="6049" y="3697"/>
                    <a:pt x="5870" y="3596"/>
                  </a:cubicBezTo>
                  <a:lnTo>
                    <a:pt x="286" y="369"/>
                  </a:lnTo>
                  <a:cubicBezTo>
                    <a:pt x="108" y="274"/>
                    <a:pt x="12" y="131"/>
                    <a:pt x="12"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686793" y="1002610"/>
              <a:ext cx="420157" cy="240085"/>
            </a:xfrm>
            <a:custGeom>
              <a:avLst/>
              <a:gdLst/>
              <a:ahLst/>
              <a:cxnLst/>
              <a:rect l="l" t="t" r="r" b="b"/>
              <a:pathLst>
                <a:path w="13134" h="7505" extrusionOk="0">
                  <a:moveTo>
                    <a:pt x="6543" y="1"/>
                  </a:moveTo>
                  <a:cubicBezTo>
                    <a:pt x="6308" y="1"/>
                    <a:pt x="6073" y="55"/>
                    <a:pt x="5895" y="162"/>
                  </a:cubicBezTo>
                  <a:lnTo>
                    <a:pt x="358" y="3376"/>
                  </a:lnTo>
                  <a:cubicBezTo>
                    <a:pt x="1" y="3591"/>
                    <a:pt x="1" y="3924"/>
                    <a:pt x="358" y="4126"/>
                  </a:cubicBezTo>
                  <a:lnTo>
                    <a:pt x="5942" y="7353"/>
                  </a:lnTo>
                  <a:cubicBezTo>
                    <a:pt x="6121" y="7454"/>
                    <a:pt x="6356" y="7505"/>
                    <a:pt x="6590" y="7505"/>
                  </a:cubicBezTo>
                  <a:cubicBezTo>
                    <a:pt x="6823" y="7505"/>
                    <a:pt x="7055" y="7454"/>
                    <a:pt x="7228" y="7353"/>
                  </a:cubicBezTo>
                  <a:lnTo>
                    <a:pt x="12776" y="4126"/>
                  </a:lnTo>
                  <a:cubicBezTo>
                    <a:pt x="13134" y="3924"/>
                    <a:pt x="13134" y="3591"/>
                    <a:pt x="12776" y="3376"/>
                  </a:cubicBezTo>
                  <a:lnTo>
                    <a:pt x="7192" y="162"/>
                  </a:lnTo>
                  <a:cubicBezTo>
                    <a:pt x="7014" y="55"/>
                    <a:pt x="6779" y="1"/>
                    <a:pt x="6543"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689097" y="1083575"/>
              <a:ext cx="414814" cy="140084"/>
            </a:xfrm>
            <a:custGeom>
              <a:avLst/>
              <a:gdLst/>
              <a:ahLst/>
              <a:cxnLst/>
              <a:rect l="l" t="t" r="r" b="b"/>
              <a:pathLst>
                <a:path w="12967" h="4379" extrusionOk="0">
                  <a:moveTo>
                    <a:pt x="12" y="0"/>
                  </a:moveTo>
                  <a:lnTo>
                    <a:pt x="0" y="619"/>
                  </a:lnTo>
                  <a:cubicBezTo>
                    <a:pt x="0" y="762"/>
                    <a:pt x="96" y="893"/>
                    <a:pt x="274" y="1000"/>
                  </a:cubicBezTo>
                  <a:lnTo>
                    <a:pt x="5858" y="4227"/>
                  </a:lnTo>
                  <a:cubicBezTo>
                    <a:pt x="6037" y="4328"/>
                    <a:pt x="6272" y="4379"/>
                    <a:pt x="6507" y="4379"/>
                  </a:cubicBezTo>
                  <a:cubicBezTo>
                    <a:pt x="6742" y="4379"/>
                    <a:pt x="6977" y="4328"/>
                    <a:pt x="7156" y="4227"/>
                  </a:cubicBezTo>
                  <a:lnTo>
                    <a:pt x="12692" y="1000"/>
                  </a:lnTo>
                  <a:cubicBezTo>
                    <a:pt x="12871" y="893"/>
                    <a:pt x="12966" y="762"/>
                    <a:pt x="12966" y="631"/>
                  </a:cubicBezTo>
                  <a:lnTo>
                    <a:pt x="12966" y="0"/>
                  </a:lnTo>
                  <a:cubicBezTo>
                    <a:pt x="12966" y="143"/>
                    <a:pt x="12883" y="274"/>
                    <a:pt x="12704" y="381"/>
                  </a:cubicBezTo>
                  <a:lnTo>
                    <a:pt x="7156" y="3596"/>
                  </a:lnTo>
                  <a:cubicBezTo>
                    <a:pt x="6983" y="3703"/>
                    <a:pt x="6751" y="3756"/>
                    <a:pt x="6518" y="3756"/>
                  </a:cubicBezTo>
                  <a:cubicBezTo>
                    <a:pt x="6284" y="3756"/>
                    <a:pt x="6049" y="3703"/>
                    <a:pt x="5870" y="3596"/>
                  </a:cubicBezTo>
                  <a:lnTo>
                    <a:pt x="286" y="381"/>
                  </a:lnTo>
                  <a:cubicBezTo>
                    <a:pt x="108" y="274"/>
                    <a:pt x="12" y="131"/>
                    <a:pt x="12"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1686793" y="963678"/>
              <a:ext cx="420157" cy="240085"/>
            </a:xfrm>
            <a:custGeom>
              <a:avLst/>
              <a:gdLst/>
              <a:ahLst/>
              <a:cxnLst/>
              <a:rect l="l" t="t" r="r" b="b"/>
              <a:pathLst>
                <a:path w="13134" h="7505" extrusionOk="0">
                  <a:moveTo>
                    <a:pt x="6543" y="1"/>
                  </a:moveTo>
                  <a:cubicBezTo>
                    <a:pt x="6308" y="1"/>
                    <a:pt x="6073" y="51"/>
                    <a:pt x="5895" y="152"/>
                  </a:cubicBezTo>
                  <a:lnTo>
                    <a:pt x="358" y="3379"/>
                  </a:lnTo>
                  <a:cubicBezTo>
                    <a:pt x="1" y="3581"/>
                    <a:pt x="1" y="3915"/>
                    <a:pt x="358" y="4129"/>
                  </a:cubicBezTo>
                  <a:lnTo>
                    <a:pt x="5942" y="7344"/>
                  </a:lnTo>
                  <a:cubicBezTo>
                    <a:pt x="6121" y="7451"/>
                    <a:pt x="6356" y="7504"/>
                    <a:pt x="6590" y="7504"/>
                  </a:cubicBezTo>
                  <a:cubicBezTo>
                    <a:pt x="6823" y="7504"/>
                    <a:pt x="7055" y="7451"/>
                    <a:pt x="7228" y="7344"/>
                  </a:cubicBezTo>
                  <a:lnTo>
                    <a:pt x="12776" y="4129"/>
                  </a:lnTo>
                  <a:cubicBezTo>
                    <a:pt x="13134" y="3915"/>
                    <a:pt x="13134" y="3581"/>
                    <a:pt x="12776" y="3379"/>
                  </a:cubicBezTo>
                  <a:lnTo>
                    <a:pt x="7192" y="152"/>
                  </a:lnTo>
                  <a:cubicBezTo>
                    <a:pt x="7014" y="51"/>
                    <a:pt x="6779" y="1"/>
                    <a:pt x="6543"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1660914" y="976922"/>
              <a:ext cx="471565" cy="220539"/>
            </a:xfrm>
            <a:custGeom>
              <a:avLst/>
              <a:gdLst/>
              <a:ahLst/>
              <a:cxnLst/>
              <a:rect l="l" t="t" r="r" b="b"/>
              <a:pathLst>
                <a:path w="14741" h="6894" extrusionOk="0">
                  <a:moveTo>
                    <a:pt x="14740" y="12"/>
                  </a:moveTo>
                  <a:lnTo>
                    <a:pt x="14740" y="15"/>
                  </a:lnTo>
                  <a:lnTo>
                    <a:pt x="14740" y="15"/>
                  </a:lnTo>
                  <a:cubicBezTo>
                    <a:pt x="14740" y="14"/>
                    <a:pt x="14740" y="13"/>
                    <a:pt x="14740" y="12"/>
                  </a:cubicBezTo>
                  <a:close/>
                  <a:moveTo>
                    <a:pt x="12" y="0"/>
                  </a:moveTo>
                  <a:lnTo>
                    <a:pt x="0" y="2632"/>
                  </a:lnTo>
                  <a:cubicBezTo>
                    <a:pt x="0" y="2786"/>
                    <a:pt x="96" y="2941"/>
                    <a:pt x="310" y="3060"/>
                  </a:cubicBezTo>
                  <a:lnTo>
                    <a:pt x="6656" y="6715"/>
                  </a:lnTo>
                  <a:cubicBezTo>
                    <a:pt x="6858" y="6834"/>
                    <a:pt x="7123" y="6894"/>
                    <a:pt x="7388" y="6894"/>
                  </a:cubicBezTo>
                  <a:cubicBezTo>
                    <a:pt x="7653" y="6894"/>
                    <a:pt x="7918" y="6834"/>
                    <a:pt x="8120" y="6715"/>
                  </a:cubicBezTo>
                  <a:lnTo>
                    <a:pt x="14431" y="3060"/>
                  </a:lnTo>
                  <a:cubicBezTo>
                    <a:pt x="14633" y="2941"/>
                    <a:pt x="14728" y="2786"/>
                    <a:pt x="14728" y="2632"/>
                  </a:cubicBezTo>
                  <a:lnTo>
                    <a:pt x="14740" y="15"/>
                  </a:lnTo>
                  <a:lnTo>
                    <a:pt x="14740" y="15"/>
                  </a:lnTo>
                  <a:cubicBezTo>
                    <a:pt x="14739" y="157"/>
                    <a:pt x="14644" y="311"/>
                    <a:pt x="14443" y="429"/>
                  </a:cubicBezTo>
                  <a:lnTo>
                    <a:pt x="8132" y="4096"/>
                  </a:lnTo>
                  <a:cubicBezTo>
                    <a:pt x="7930" y="4215"/>
                    <a:pt x="7665" y="4275"/>
                    <a:pt x="7400" y="4275"/>
                  </a:cubicBezTo>
                  <a:cubicBezTo>
                    <a:pt x="7135" y="4275"/>
                    <a:pt x="6870" y="4215"/>
                    <a:pt x="6668" y="4096"/>
                  </a:cubicBezTo>
                  <a:lnTo>
                    <a:pt x="322" y="429"/>
                  </a:lnTo>
                  <a:cubicBezTo>
                    <a:pt x="107" y="310"/>
                    <a:pt x="12" y="155"/>
                    <a:pt x="12"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1657875" y="840550"/>
              <a:ext cx="478027" cy="273131"/>
            </a:xfrm>
            <a:custGeom>
              <a:avLst/>
              <a:gdLst/>
              <a:ahLst/>
              <a:cxnLst/>
              <a:rect l="l" t="t" r="r" b="b"/>
              <a:pathLst>
                <a:path w="14943" h="8538" extrusionOk="0">
                  <a:moveTo>
                    <a:pt x="7447" y="1"/>
                  </a:moveTo>
                  <a:cubicBezTo>
                    <a:pt x="7182" y="1"/>
                    <a:pt x="6918" y="60"/>
                    <a:pt x="6715" y="179"/>
                  </a:cubicBezTo>
                  <a:lnTo>
                    <a:pt x="405" y="3835"/>
                  </a:lnTo>
                  <a:cubicBezTo>
                    <a:pt x="0" y="4073"/>
                    <a:pt x="0" y="4454"/>
                    <a:pt x="417" y="4692"/>
                  </a:cubicBezTo>
                  <a:lnTo>
                    <a:pt x="6763" y="8359"/>
                  </a:lnTo>
                  <a:cubicBezTo>
                    <a:pt x="6965" y="8478"/>
                    <a:pt x="7230" y="8538"/>
                    <a:pt x="7495" y="8538"/>
                  </a:cubicBezTo>
                  <a:cubicBezTo>
                    <a:pt x="7760" y="8538"/>
                    <a:pt x="8025" y="8478"/>
                    <a:pt x="8227" y="8359"/>
                  </a:cubicBezTo>
                  <a:lnTo>
                    <a:pt x="14538" y="4692"/>
                  </a:lnTo>
                  <a:cubicBezTo>
                    <a:pt x="14942" y="4454"/>
                    <a:pt x="14942" y="4073"/>
                    <a:pt x="14526" y="3835"/>
                  </a:cubicBezTo>
                  <a:lnTo>
                    <a:pt x="8180" y="179"/>
                  </a:lnTo>
                  <a:cubicBezTo>
                    <a:pt x="7977" y="60"/>
                    <a:pt x="7712" y="1"/>
                    <a:pt x="7447"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1941239" y="1117644"/>
              <a:ext cx="14875" cy="19322"/>
            </a:xfrm>
            <a:custGeom>
              <a:avLst/>
              <a:gdLst/>
              <a:ahLst/>
              <a:cxnLst/>
              <a:rect l="l" t="t" r="r" b="b"/>
              <a:pathLst>
                <a:path w="465" h="604" extrusionOk="0">
                  <a:moveTo>
                    <a:pt x="332" y="0"/>
                  </a:moveTo>
                  <a:cubicBezTo>
                    <a:pt x="300" y="0"/>
                    <a:pt x="264" y="10"/>
                    <a:pt x="227" y="30"/>
                  </a:cubicBezTo>
                  <a:cubicBezTo>
                    <a:pt x="96" y="102"/>
                    <a:pt x="0" y="292"/>
                    <a:pt x="0" y="435"/>
                  </a:cubicBezTo>
                  <a:cubicBezTo>
                    <a:pt x="0" y="542"/>
                    <a:pt x="46" y="604"/>
                    <a:pt x="118" y="604"/>
                  </a:cubicBezTo>
                  <a:cubicBezTo>
                    <a:pt x="149" y="604"/>
                    <a:pt x="186" y="592"/>
                    <a:pt x="227" y="566"/>
                  </a:cubicBezTo>
                  <a:cubicBezTo>
                    <a:pt x="357" y="495"/>
                    <a:pt x="465" y="316"/>
                    <a:pt x="465" y="161"/>
                  </a:cubicBezTo>
                  <a:cubicBezTo>
                    <a:pt x="465" y="60"/>
                    <a:pt x="410" y="0"/>
                    <a:pt x="3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1985417" y="1094932"/>
              <a:ext cx="14875" cy="19322"/>
            </a:xfrm>
            <a:custGeom>
              <a:avLst/>
              <a:gdLst/>
              <a:ahLst/>
              <a:cxnLst/>
              <a:rect l="l" t="t" r="r" b="b"/>
              <a:pathLst>
                <a:path w="465" h="604" extrusionOk="0">
                  <a:moveTo>
                    <a:pt x="347" y="0"/>
                  </a:moveTo>
                  <a:cubicBezTo>
                    <a:pt x="316" y="0"/>
                    <a:pt x="279" y="12"/>
                    <a:pt x="239" y="38"/>
                  </a:cubicBezTo>
                  <a:cubicBezTo>
                    <a:pt x="108" y="109"/>
                    <a:pt x="0" y="288"/>
                    <a:pt x="0" y="443"/>
                  </a:cubicBezTo>
                  <a:cubicBezTo>
                    <a:pt x="0" y="544"/>
                    <a:pt x="55" y="604"/>
                    <a:pt x="133" y="604"/>
                  </a:cubicBezTo>
                  <a:cubicBezTo>
                    <a:pt x="165" y="604"/>
                    <a:pt x="201" y="594"/>
                    <a:pt x="239" y="574"/>
                  </a:cubicBezTo>
                  <a:cubicBezTo>
                    <a:pt x="370" y="502"/>
                    <a:pt x="465" y="312"/>
                    <a:pt x="465" y="169"/>
                  </a:cubicBezTo>
                  <a:cubicBezTo>
                    <a:pt x="465" y="62"/>
                    <a:pt x="41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2029594" y="1072315"/>
              <a:ext cx="15259" cy="19482"/>
            </a:xfrm>
            <a:custGeom>
              <a:avLst/>
              <a:gdLst/>
              <a:ahLst/>
              <a:cxnLst/>
              <a:rect l="l" t="t" r="r" b="b"/>
              <a:pathLst>
                <a:path w="477" h="609" extrusionOk="0">
                  <a:moveTo>
                    <a:pt x="342" y="1"/>
                  </a:moveTo>
                  <a:cubicBezTo>
                    <a:pt x="311" y="1"/>
                    <a:pt x="276" y="10"/>
                    <a:pt x="239" y="31"/>
                  </a:cubicBezTo>
                  <a:cubicBezTo>
                    <a:pt x="108" y="114"/>
                    <a:pt x="1" y="292"/>
                    <a:pt x="1" y="435"/>
                  </a:cubicBezTo>
                  <a:cubicBezTo>
                    <a:pt x="1" y="546"/>
                    <a:pt x="56" y="608"/>
                    <a:pt x="135" y="608"/>
                  </a:cubicBezTo>
                  <a:cubicBezTo>
                    <a:pt x="166" y="608"/>
                    <a:pt x="202" y="598"/>
                    <a:pt x="239" y="578"/>
                  </a:cubicBezTo>
                  <a:cubicBezTo>
                    <a:pt x="370" y="495"/>
                    <a:pt x="477" y="316"/>
                    <a:pt x="477" y="173"/>
                  </a:cubicBezTo>
                  <a:cubicBezTo>
                    <a:pt x="477" y="63"/>
                    <a:pt x="422" y="1"/>
                    <a:pt x="3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2074156" y="1049826"/>
              <a:ext cx="14875" cy="19354"/>
            </a:xfrm>
            <a:custGeom>
              <a:avLst/>
              <a:gdLst/>
              <a:ahLst/>
              <a:cxnLst/>
              <a:rect l="l" t="t" r="r" b="b"/>
              <a:pathLst>
                <a:path w="465" h="605" extrusionOk="0">
                  <a:moveTo>
                    <a:pt x="332" y="1"/>
                  </a:moveTo>
                  <a:cubicBezTo>
                    <a:pt x="300" y="1"/>
                    <a:pt x="264" y="11"/>
                    <a:pt x="227" y="31"/>
                  </a:cubicBezTo>
                  <a:cubicBezTo>
                    <a:pt x="96" y="103"/>
                    <a:pt x="1" y="293"/>
                    <a:pt x="1" y="436"/>
                  </a:cubicBezTo>
                  <a:cubicBezTo>
                    <a:pt x="1" y="543"/>
                    <a:pt x="46" y="605"/>
                    <a:pt x="118" y="605"/>
                  </a:cubicBezTo>
                  <a:cubicBezTo>
                    <a:pt x="150" y="605"/>
                    <a:pt x="187" y="592"/>
                    <a:pt x="227" y="567"/>
                  </a:cubicBezTo>
                  <a:cubicBezTo>
                    <a:pt x="358" y="495"/>
                    <a:pt x="465" y="317"/>
                    <a:pt x="465" y="162"/>
                  </a:cubicBezTo>
                  <a:cubicBezTo>
                    <a:pt x="465" y="60"/>
                    <a:pt x="411" y="1"/>
                    <a:pt x="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689097" y="931977"/>
              <a:ext cx="414814" cy="139988"/>
            </a:xfrm>
            <a:custGeom>
              <a:avLst/>
              <a:gdLst/>
              <a:ahLst/>
              <a:cxnLst/>
              <a:rect l="l" t="t" r="r" b="b"/>
              <a:pathLst>
                <a:path w="12967" h="4376" extrusionOk="0">
                  <a:moveTo>
                    <a:pt x="12" y="0"/>
                  </a:moveTo>
                  <a:lnTo>
                    <a:pt x="0" y="619"/>
                  </a:lnTo>
                  <a:cubicBezTo>
                    <a:pt x="0" y="750"/>
                    <a:pt x="96" y="893"/>
                    <a:pt x="274" y="1000"/>
                  </a:cubicBezTo>
                  <a:lnTo>
                    <a:pt x="5858" y="4215"/>
                  </a:lnTo>
                  <a:cubicBezTo>
                    <a:pt x="6037" y="4322"/>
                    <a:pt x="6272" y="4376"/>
                    <a:pt x="6507" y="4376"/>
                  </a:cubicBezTo>
                  <a:cubicBezTo>
                    <a:pt x="6742" y="4376"/>
                    <a:pt x="6977" y="4322"/>
                    <a:pt x="7156" y="4215"/>
                  </a:cubicBezTo>
                  <a:lnTo>
                    <a:pt x="12692" y="1000"/>
                  </a:lnTo>
                  <a:cubicBezTo>
                    <a:pt x="12871" y="893"/>
                    <a:pt x="12966" y="762"/>
                    <a:pt x="12966" y="619"/>
                  </a:cubicBezTo>
                  <a:lnTo>
                    <a:pt x="12966" y="0"/>
                  </a:lnTo>
                  <a:cubicBezTo>
                    <a:pt x="12966" y="131"/>
                    <a:pt x="12883" y="274"/>
                    <a:pt x="12704" y="369"/>
                  </a:cubicBezTo>
                  <a:lnTo>
                    <a:pt x="7156" y="3596"/>
                  </a:lnTo>
                  <a:cubicBezTo>
                    <a:pt x="6983" y="3697"/>
                    <a:pt x="6751" y="3748"/>
                    <a:pt x="6518" y="3748"/>
                  </a:cubicBezTo>
                  <a:cubicBezTo>
                    <a:pt x="6284" y="3748"/>
                    <a:pt x="6049" y="3697"/>
                    <a:pt x="5870" y="3596"/>
                  </a:cubicBezTo>
                  <a:lnTo>
                    <a:pt x="286" y="369"/>
                  </a:lnTo>
                  <a:cubicBezTo>
                    <a:pt x="108" y="274"/>
                    <a:pt x="12" y="131"/>
                    <a:pt x="12"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686793" y="811791"/>
              <a:ext cx="420157" cy="240085"/>
            </a:xfrm>
            <a:custGeom>
              <a:avLst/>
              <a:gdLst/>
              <a:ahLst/>
              <a:cxnLst/>
              <a:rect l="l" t="t" r="r" b="b"/>
              <a:pathLst>
                <a:path w="13134" h="7505" extrusionOk="0">
                  <a:moveTo>
                    <a:pt x="6543" y="1"/>
                  </a:moveTo>
                  <a:cubicBezTo>
                    <a:pt x="6308" y="1"/>
                    <a:pt x="6073" y="55"/>
                    <a:pt x="5895" y="162"/>
                  </a:cubicBezTo>
                  <a:lnTo>
                    <a:pt x="358" y="3376"/>
                  </a:lnTo>
                  <a:cubicBezTo>
                    <a:pt x="1" y="3591"/>
                    <a:pt x="1" y="3924"/>
                    <a:pt x="358" y="4126"/>
                  </a:cubicBezTo>
                  <a:lnTo>
                    <a:pt x="5942" y="7353"/>
                  </a:lnTo>
                  <a:cubicBezTo>
                    <a:pt x="6121" y="7454"/>
                    <a:pt x="6356" y="7505"/>
                    <a:pt x="6590" y="7505"/>
                  </a:cubicBezTo>
                  <a:cubicBezTo>
                    <a:pt x="6823" y="7505"/>
                    <a:pt x="7055" y="7454"/>
                    <a:pt x="7228" y="7353"/>
                  </a:cubicBezTo>
                  <a:lnTo>
                    <a:pt x="12776" y="4126"/>
                  </a:lnTo>
                  <a:cubicBezTo>
                    <a:pt x="13134" y="3924"/>
                    <a:pt x="13134" y="3591"/>
                    <a:pt x="12776" y="3376"/>
                  </a:cubicBezTo>
                  <a:lnTo>
                    <a:pt x="7192" y="162"/>
                  </a:lnTo>
                  <a:cubicBezTo>
                    <a:pt x="7014" y="55"/>
                    <a:pt x="6779" y="1"/>
                    <a:pt x="6543"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689097" y="892725"/>
              <a:ext cx="414814" cy="140020"/>
            </a:xfrm>
            <a:custGeom>
              <a:avLst/>
              <a:gdLst/>
              <a:ahLst/>
              <a:cxnLst/>
              <a:rect l="l" t="t" r="r" b="b"/>
              <a:pathLst>
                <a:path w="12967" h="4377" extrusionOk="0">
                  <a:moveTo>
                    <a:pt x="12" y="1"/>
                  </a:moveTo>
                  <a:lnTo>
                    <a:pt x="0" y="620"/>
                  </a:lnTo>
                  <a:cubicBezTo>
                    <a:pt x="0" y="763"/>
                    <a:pt x="96" y="894"/>
                    <a:pt x="274" y="1001"/>
                  </a:cubicBezTo>
                  <a:lnTo>
                    <a:pt x="5858" y="4216"/>
                  </a:lnTo>
                  <a:cubicBezTo>
                    <a:pt x="6037" y="4323"/>
                    <a:pt x="6272" y="4377"/>
                    <a:pt x="6507" y="4377"/>
                  </a:cubicBezTo>
                  <a:cubicBezTo>
                    <a:pt x="6742" y="4377"/>
                    <a:pt x="6977" y="4323"/>
                    <a:pt x="7156" y="4216"/>
                  </a:cubicBezTo>
                  <a:lnTo>
                    <a:pt x="12692" y="1001"/>
                  </a:lnTo>
                  <a:cubicBezTo>
                    <a:pt x="12871" y="894"/>
                    <a:pt x="12966" y="763"/>
                    <a:pt x="12966" y="632"/>
                  </a:cubicBezTo>
                  <a:lnTo>
                    <a:pt x="12966" y="1"/>
                  </a:lnTo>
                  <a:cubicBezTo>
                    <a:pt x="12966" y="144"/>
                    <a:pt x="12883" y="275"/>
                    <a:pt x="12704" y="382"/>
                  </a:cubicBezTo>
                  <a:lnTo>
                    <a:pt x="7156" y="3597"/>
                  </a:lnTo>
                  <a:cubicBezTo>
                    <a:pt x="6983" y="3698"/>
                    <a:pt x="6751" y="3748"/>
                    <a:pt x="6518" y="3748"/>
                  </a:cubicBezTo>
                  <a:cubicBezTo>
                    <a:pt x="6284" y="3748"/>
                    <a:pt x="6049" y="3698"/>
                    <a:pt x="5870" y="3597"/>
                  </a:cubicBezTo>
                  <a:lnTo>
                    <a:pt x="286" y="370"/>
                  </a:lnTo>
                  <a:cubicBezTo>
                    <a:pt x="108" y="275"/>
                    <a:pt x="12" y="132"/>
                    <a:pt x="1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686793" y="772860"/>
              <a:ext cx="420157" cy="240085"/>
            </a:xfrm>
            <a:custGeom>
              <a:avLst/>
              <a:gdLst/>
              <a:ahLst/>
              <a:cxnLst/>
              <a:rect l="l" t="t" r="r" b="b"/>
              <a:pathLst>
                <a:path w="13134" h="7505" extrusionOk="0">
                  <a:moveTo>
                    <a:pt x="6543" y="1"/>
                  </a:moveTo>
                  <a:cubicBezTo>
                    <a:pt x="6308" y="1"/>
                    <a:pt x="6073" y="51"/>
                    <a:pt x="5895" y="152"/>
                  </a:cubicBezTo>
                  <a:lnTo>
                    <a:pt x="358" y="3379"/>
                  </a:lnTo>
                  <a:cubicBezTo>
                    <a:pt x="1" y="3581"/>
                    <a:pt x="1" y="3915"/>
                    <a:pt x="358" y="4129"/>
                  </a:cubicBezTo>
                  <a:lnTo>
                    <a:pt x="5942" y="7344"/>
                  </a:lnTo>
                  <a:cubicBezTo>
                    <a:pt x="6121" y="7451"/>
                    <a:pt x="6356" y="7504"/>
                    <a:pt x="6590" y="7504"/>
                  </a:cubicBezTo>
                  <a:cubicBezTo>
                    <a:pt x="6823" y="7504"/>
                    <a:pt x="7055" y="7451"/>
                    <a:pt x="7228" y="7344"/>
                  </a:cubicBezTo>
                  <a:lnTo>
                    <a:pt x="12776" y="4129"/>
                  </a:lnTo>
                  <a:cubicBezTo>
                    <a:pt x="13134" y="3915"/>
                    <a:pt x="13134" y="3581"/>
                    <a:pt x="12776" y="3379"/>
                  </a:cubicBezTo>
                  <a:lnTo>
                    <a:pt x="7192" y="152"/>
                  </a:lnTo>
                  <a:cubicBezTo>
                    <a:pt x="7014" y="51"/>
                    <a:pt x="6779" y="1"/>
                    <a:pt x="6543"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689097" y="853506"/>
              <a:ext cx="414814" cy="140116"/>
            </a:xfrm>
            <a:custGeom>
              <a:avLst/>
              <a:gdLst/>
              <a:ahLst/>
              <a:cxnLst/>
              <a:rect l="l" t="t" r="r" b="b"/>
              <a:pathLst>
                <a:path w="12967" h="4380" extrusionOk="0">
                  <a:moveTo>
                    <a:pt x="12" y="1"/>
                  </a:moveTo>
                  <a:lnTo>
                    <a:pt x="0" y="620"/>
                  </a:lnTo>
                  <a:cubicBezTo>
                    <a:pt x="0" y="763"/>
                    <a:pt x="96" y="894"/>
                    <a:pt x="274" y="1001"/>
                  </a:cubicBezTo>
                  <a:lnTo>
                    <a:pt x="5858" y="4227"/>
                  </a:lnTo>
                  <a:cubicBezTo>
                    <a:pt x="6037" y="4329"/>
                    <a:pt x="6272" y="4379"/>
                    <a:pt x="6507" y="4379"/>
                  </a:cubicBezTo>
                  <a:cubicBezTo>
                    <a:pt x="6742" y="4379"/>
                    <a:pt x="6977" y="4329"/>
                    <a:pt x="7156" y="4227"/>
                  </a:cubicBezTo>
                  <a:lnTo>
                    <a:pt x="12692" y="1001"/>
                  </a:lnTo>
                  <a:cubicBezTo>
                    <a:pt x="12871" y="894"/>
                    <a:pt x="12966" y="763"/>
                    <a:pt x="12966" y="632"/>
                  </a:cubicBezTo>
                  <a:lnTo>
                    <a:pt x="12966" y="1"/>
                  </a:lnTo>
                  <a:cubicBezTo>
                    <a:pt x="12966" y="144"/>
                    <a:pt x="12883" y="274"/>
                    <a:pt x="12704" y="382"/>
                  </a:cubicBezTo>
                  <a:lnTo>
                    <a:pt x="7156" y="3596"/>
                  </a:lnTo>
                  <a:cubicBezTo>
                    <a:pt x="6983" y="3703"/>
                    <a:pt x="6751" y="3757"/>
                    <a:pt x="6518" y="3757"/>
                  </a:cubicBezTo>
                  <a:cubicBezTo>
                    <a:pt x="6284" y="3757"/>
                    <a:pt x="6049" y="3703"/>
                    <a:pt x="5870" y="3596"/>
                  </a:cubicBezTo>
                  <a:lnTo>
                    <a:pt x="286" y="382"/>
                  </a:lnTo>
                  <a:cubicBezTo>
                    <a:pt x="108" y="274"/>
                    <a:pt x="12" y="132"/>
                    <a:pt x="1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1686793" y="733641"/>
              <a:ext cx="420157" cy="240085"/>
            </a:xfrm>
            <a:custGeom>
              <a:avLst/>
              <a:gdLst/>
              <a:ahLst/>
              <a:cxnLst/>
              <a:rect l="l" t="t" r="r" b="b"/>
              <a:pathLst>
                <a:path w="13134" h="7505" extrusionOk="0">
                  <a:moveTo>
                    <a:pt x="6543" y="0"/>
                  </a:moveTo>
                  <a:cubicBezTo>
                    <a:pt x="6308" y="0"/>
                    <a:pt x="6073" y="51"/>
                    <a:pt x="5895" y="152"/>
                  </a:cubicBezTo>
                  <a:lnTo>
                    <a:pt x="358" y="3379"/>
                  </a:lnTo>
                  <a:cubicBezTo>
                    <a:pt x="1" y="3581"/>
                    <a:pt x="1" y="3914"/>
                    <a:pt x="358" y="4129"/>
                  </a:cubicBezTo>
                  <a:lnTo>
                    <a:pt x="5942" y="7343"/>
                  </a:lnTo>
                  <a:cubicBezTo>
                    <a:pt x="6121" y="7450"/>
                    <a:pt x="6356" y="7504"/>
                    <a:pt x="6590" y="7504"/>
                  </a:cubicBezTo>
                  <a:cubicBezTo>
                    <a:pt x="6823" y="7504"/>
                    <a:pt x="7055" y="7450"/>
                    <a:pt x="7228" y="7343"/>
                  </a:cubicBezTo>
                  <a:lnTo>
                    <a:pt x="12776" y="4129"/>
                  </a:lnTo>
                  <a:cubicBezTo>
                    <a:pt x="13134" y="3914"/>
                    <a:pt x="13134" y="3581"/>
                    <a:pt x="12776" y="3379"/>
                  </a:cubicBezTo>
                  <a:lnTo>
                    <a:pt x="7192" y="152"/>
                  </a:lnTo>
                  <a:cubicBezTo>
                    <a:pt x="7014" y="51"/>
                    <a:pt x="6779" y="0"/>
                    <a:pt x="6543"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1660914" y="746852"/>
              <a:ext cx="471565" cy="220571"/>
            </a:xfrm>
            <a:custGeom>
              <a:avLst/>
              <a:gdLst/>
              <a:ahLst/>
              <a:cxnLst/>
              <a:rect l="l" t="t" r="r" b="b"/>
              <a:pathLst>
                <a:path w="14741" h="6895" extrusionOk="0">
                  <a:moveTo>
                    <a:pt x="14740" y="13"/>
                  </a:moveTo>
                  <a:lnTo>
                    <a:pt x="14740" y="16"/>
                  </a:lnTo>
                  <a:lnTo>
                    <a:pt x="14740" y="16"/>
                  </a:lnTo>
                  <a:cubicBezTo>
                    <a:pt x="14740" y="15"/>
                    <a:pt x="14740" y="14"/>
                    <a:pt x="14740" y="13"/>
                  </a:cubicBezTo>
                  <a:close/>
                  <a:moveTo>
                    <a:pt x="12" y="1"/>
                  </a:moveTo>
                  <a:lnTo>
                    <a:pt x="0" y="2632"/>
                  </a:lnTo>
                  <a:cubicBezTo>
                    <a:pt x="0" y="2787"/>
                    <a:pt x="96" y="2942"/>
                    <a:pt x="310" y="3061"/>
                  </a:cubicBezTo>
                  <a:lnTo>
                    <a:pt x="6656" y="6716"/>
                  </a:lnTo>
                  <a:cubicBezTo>
                    <a:pt x="6858" y="6835"/>
                    <a:pt x="7123" y="6895"/>
                    <a:pt x="7388" y="6895"/>
                  </a:cubicBezTo>
                  <a:cubicBezTo>
                    <a:pt x="7653" y="6895"/>
                    <a:pt x="7918" y="6835"/>
                    <a:pt x="8120" y="6716"/>
                  </a:cubicBezTo>
                  <a:lnTo>
                    <a:pt x="14431" y="3061"/>
                  </a:lnTo>
                  <a:cubicBezTo>
                    <a:pt x="14633" y="2942"/>
                    <a:pt x="14728" y="2787"/>
                    <a:pt x="14728" y="2632"/>
                  </a:cubicBezTo>
                  <a:lnTo>
                    <a:pt x="14740" y="16"/>
                  </a:lnTo>
                  <a:lnTo>
                    <a:pt x="14740" y="16"/>
                  </a:lnTo>
                  <a:cubicBezTo>
                    <a:pt x="14739" y="170"/>
                    <a:pt x="14643" y="311"/>
                    <a:pt x="14443" y="430"/>
                  </a:cubicBezTo>
                  <a:lnTo>
                    <a:pt x="8132" y="4097"/>
                  </a:lnTo>
                  <a:cubicBezTo>
                    <a:pt x="7930" y="4216"/>
                    <a:pt x="7665" y="4275"/>
                    <a:pt x="7400" y="4275"/>
                  </a:cubicBezTo>
                  <a:cubicBezTo>
                    <a:pt x="7135" y="4275"/>
                    <a:pt x="6870" y="4216"/>
                    <a:pt x="6668" y="4097"/>
                  </a:cubicBezTo>
                  <a:lnTo>
                    <a:pt x="322" y="430"/>
                  </a:lnTo>
                  <a:cubicBezTo>
                    <a:pt x="107" y="310"/>
                    <a:pt x="12" y="156"/>
                    <a:pt x="12"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1657875" y="610513"/>
              <a:ext cx="478027" cy="273131"/>
            </a:xfrm>
            <a:custGeom>
              <a:avLst/>
              <a:gdLst/>
              <a:ahLst/>
              <a:cxnLst/>
              <a:rect l="l" t="t" r="r" b="b"/>
              <a:pathLst>
                <a:path w="14943" h="8538" extrusionOk="0">
                  <a:moveTo>
                    <a:pt x="7447" y="0"/>
                  </a:moveTo>
                  <a:cubicBezTo>
                    <a:pt x="7182" y="0"/>
                    <a:pt x="6918" y="60"/>
                    <a:pt x="6715" y="179"/>
                  </a:cubicBezTo>
                  <a:lnTo>
                    <a:pt x="405" y="3846"/>
                  </a:lnTo>
                  <a:cubicBezTo>
                    <a:pt x="0" y="4084"/>
                    <a:pt x="0" y="4465"/>
                    <a:pt x="417" y="4692"/>
                  </a:cubicBezTo>
                  <a:lnTo>
                    <a:pt x="6763" y="8359"/>
                  </a:lnTo>
                  <a:cubicBezTo>
                    <a:pt x="6965" y="8478"/>
                    <a:pt x="7230" y="8537"/>
                    <a:pt x="7495" y="8537"/>
                  </a:cubicBezTo>
                  <a:cubicBezTo>
                    <a:pt x="7760" y="8537"/>
                    <a:pt x="8025" y="8478"/>
                    <a:pt x="8227" y="8359"/>
                  </a:cubicBezTo>
                  <a:lnTo>
                    <a:pt x="14538" y="4692"/>
                  </a:lnTo>
                  <a:cubicBezTo>
                    <a:pt x="14942" y="4465"/>
                    <a:pt x="14942" y="4072"/>
                    <a:pt x="14526" y="3846"/>
                  </a:cubicBezTo>
                  <a:lnTo>
                    <a:pt x="8180" y="179"/>
                  </a:lnTo>
                  <a:cubicBezTo>
                    <a:pt x="7977" y="60"/>
                    <a:pt x="7712" y="0"/>
                    <a:pt x="7447"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1941239" y="887575"/>
              <a:ext cx="14875" cy="19482"/>
            </a:xfrm>
            <a:custGeom>
              <a:avLst/>
              <a:gdLst/>
              <a:ahLst/>
              <a:cxnLst/>
              <a:rect l="l" t="t" r="r" b="b"/>
              <a:pathLst>
                <a:path w="465" h="609" extrusionOk="0">
                  <a:moveTo>
                    <a:pt x="332" y="1"/>
                  </a:moveTo>
                  <a:cubicBezTo>
                    <a:pt x="300" y="1"/>
                    <a:pt x="264" y="10"/>
                    <a:pt x="227" y="31"/>
                  </a:cubicBezTo>
                  <a:cubicBezTo>
                    <a:pt x="96" y="102"/>
                    <a:pt x="0" y="293"/>
                    <a:pt x="0" y="436"/>
                  </a:cubicBezTo>
                  <a:cubicBezTo>
                    <a:pt x="0" y="547"/>
                    <a:pt x="49" y="609"/>
                    <a:pt x="125" y="609"/>
                  </a:cubicBezTo>
                  <a:cubicBezTo>
                    <a:pt x="155" y="609"/>
                    <a:pt x="189" y="599"/>
                    <a:pt x="227" y="579"/>
                  </a:cubicBezTo>
                  <a:cubicBezTo>
                    <a:pt x="357" y="495"/>
                    <a:pt x="465" y="317"/>
                    <a:pt x="465" y="162"/>
                  </a:cubicBezTo>
                  <a:cubicBezTo>
                    <a:pt x="465" y="60"/>
                    <a:pt x="410" y="1"/>
                    <a:pt x="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1985417" y="865118"/>
              <a:ext cx="14875" cy="19098"/>
            </a:xfrm>
            <a:custGeom>
              <a:avLst/>
              <a:gdLst/>
              <a:ahLst/>
              <a:cxnLst/>
              <a:rect l="l" t="t" r="r" b="b"/>
              <a:pathLst>
                <a:path w="465" h="597" extrusionOk="0">
                  <a:moveTo>
                    <a:pt x="341" y="0"/>
                  </a:moveTo>
                  <a:cubicBezTo>
                    <a:pt x="311" y="0"/>
                    <a:pt x="276" y="10"/>
                    <a:pt x="239" y="31"/>
                  </a:cubicBezTo>
                  <a:cubicBezTo>
                    <a:pt x="108" y="102"/>
                    <a:pt x="0" y="281"/>
                    <a:pt x="0" y="435"/>
                  </a:cubicBezTo>
                  <a:cubicBezTo>
                    <a:pt x="0" y="537"/>
                    <a:pt x="55" y="597"/>
                    <a:pt x="133" y="597"/>
                  </a:cubicBezTo>
                  <a:cubicBezTo>
                    <a:pt x="165" y="597"/>
                    <a:pt x="201" y="587"/>
                    <a:pt x="239" y="566"/>
                  </a:cubicBezTo>
                  <a:cubicBezTo>
                    <a:pt x="370" y="495"/>
                    <a:pt x="465" y="316"/>
                    <a:pt x="465" y="162"/>
                  </a:cubicBezTo>
                  <a:cubicBezTo>
                    <a:pt x="465" y="60"/>
                    <a:pt x="416" y="0"/>
                    <a:pt x="3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2029594" y="842406"/>
              <a:ext cx="15259" cy="19354"/>
            </a:xfrm>
            <a:custGeom>
              <a:avLst/>
              <a:gdLst/>
              <a:ahLst/>
              <a:cxnLst/>
              <a:rect l="l" t="t" r="r" b="b"/>
              <a:pathLst>
                <a:path w="477" h="605" extrusionOk="0">
                  <a:moveTo>
                    <a:pt x="350" y="0"/>
                  </a:moveTo>
                  <a:cubicBezTo>
                    <a:pt x="317" y="0"/>
                    <a:pt x="279" y="12"/>
                    <a:pt x="239" y="38"/>
                  </a:cubicBezTo>
                  <a:cubicBezTo>
                    <a:pt x="108" y="110"/>
                    <a:pt x="1" y="288"/>
                    <a:pt x="1" y="443"/>
                  </a:cubicBezTo>
                  <a:cubicBezTo>
                    <a:pt x="1" y="545"/>
                    <a:pt x="55" y="604"/>
                    <a:pt x="133" y="604"/>
                  </a:cubicBezTo>
                  <a:cubicBezTo>
                    <a:pt x="165" y="604"/>
                    <a:pt x="201" y="594"/>
                    <a:pt x="239" y="574"/>
                  </a:cubicBezTo>
                  <a:cubicBezTo>
                    <a:pt x="370" y="502"/>
                    <a:pt x="477" y="312"/>
                    <a:pt x="477" y="169"/>
                  </a:cubicBezTo>
                  <a:cubicBezTo>
                    <a:pt x="477" y="62"/>
                    <a:pt x="425" y="0"/>
                    <a:pt x="3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2074156" y="819789"/>
              <a:ext cx="14875" cy="19482"/>
            </a:xfrm>
            <a:custGeom>
              <a:avLst/>
              <a:gdLst/>
              <a:ahLst/>
              <a:cxnLst/>
              <a:rect l="l" t="t" r="r" b="b"/>
              <a:pathLst>
                <a:path w="465" h="609" extrusionOk="0">
                  <a:moveTo>
                    <a:pt x="332" y="0"/>
                  </a:moveTo>
                  <a:cubicBezTo>
                    <a:pt x="300" y="0"/>
                    <a:pt x="264" y="10"/>
                    <a:pt x="227" y="31"/>
                  </a:cubicBezTo>
                  <a:cubicBezTo>
                    <a:pt x="96" y="102"/>
                    <a:pt x="1" y="293"/>
                    <a:pt x="1" y="436"/>
                  </a:cubicBezTo>
                  <a:cubicBezTo>
                    <a:pt x="1" y="546"/>
                    <a:pt x="49" y="608"/>
                    <a:pt x="125" y="608"/>
                  </a:cubicBezTo>
                  <a:cubicBezTo>
                    <a:pt x="155" y="608"/>
                    <a:pt x="190" y="599"/>
                    <a:pt x="227" y="578"/>
                  </a:cubicBezTo>
                  <a:cubicBezTo>
                    <a:pt x="358" y="495"/>
                    <a:pt x="465" y="316"/>
                    <a:pt x="465" y="162"/>
                  </a:cubicBezTo>
                  <a:cubicBezTo>
                    <a:pt x="465" y="60"/>
                    <a:pt x="411" y="0"/>
                    <a:pt x="3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1897061" y="721357"/>
              <a:ext cx="142835" cy="112381"/>
            </a:xfrm>
            <a:custGeom>
              <a:avLst/>
              <a:gdLst/>
              <a:ahLst/>
              <a:cxnLst/>
              <a:rect l="l" t="t" r="r" b="b"/>
              <a:pathLst>
                <a:path w="4465" h="3513" extrusionOk="0">
                  <a:moveTo>
                    <a:pt x="4465" y="0"/>
                  </a:moveTo>
                  <a:lnTo>
                    <a:pt x="0" y="2584"/>
                  </a:lnTo>
                  <a:lnTo>
                    <a:pt x="0" y="3513"/>
                  </a:lnTo>
                  <a:lnTo>
                    <a:pt x="4453" y="917"/>
                  </a:lnTo>
                  <a:lnTo>
                    <a:pt x="4465"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753460" y="721357"/>
              <a:ext cx="143635" cy="112381"/>
            </a:xfrm>
            <a:custGeom>
              <a:avLst/>
              <a:gdLst/>
              <a:ahLst/>
              <a:cxnLst/>
              <a:rect l="l" t="t" r="r" b="b"/>
              <a:pathLst>
                <a:path w="4490" h="3513" extrusionOk="0">
                  <a:moveTo>
                    <a:pt x="12" y="0"/>
                  </a:moveTo>
                  <a:lnTo>
                    <a:pt x="1" y="917"/>
                  </a:lnTo>
                  <a:lnTo>
                    <a:pt x="4489" y="3513"/>
                  </a:lnTo>
                  <a:lnTo>
                    <a:pt x="4489" y="2584"/>
                  </a:lnTo>
                  <a:lnTo>
                    <a:pt x="12"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753844" y="638312"/>
              <a:ext cx="286055" cy="165708"/>
            </a:xfrm>
            <a:custGeom>
              <a:avLst/>
              <a:gdLst/>
              <a:ahLst/>
              <a:cxnLst/>
              <a:rect l="l" t="t" r="r" b="b"/>
              <a:pathLst>
                <a:path w="8942" h="5180" extrusionOk="0">
                  <a:moveTo>
                    <a:pt x="4453" y="1"/>
                  </a:moveTo>
                  <a:lnTo>
                    <a:pt x="0" y="2596"/>
                  </a:lnTo>
                  <a:lnTo>
                    <a:pt x="4477" y="5180"/>
                  </a:lnTo>
                  <a:lnTo>
                    <a:pt x="8942" y="2596"/>
                  </a:lnTo>
                  <a:lnTo>
                    <a:pt x="44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1806787" y="675675"/>
              <a:ext cx="179816" cy="94466"/>
            </a:xfrm>
            <a:custGeom>
              <a:avLst/>
              <a:gdLst/>
              <a:ahLst/>
              <a:cxnLst/>
              <a:rect l="l" t="t" r="r" b="b"/>
              <a:pathLst>
                <a:path w="5621" h="2953" extrusionOk="0">
                  <a:moveTo>
                    <a:pt x="2790" y="1"/>
                  </a:moveTo>
                  <a:cubicBezTo>
                    <a:pt x="2140" y="1"/>
                    <a:pt x="1492" y="144"/>
                    <a:pt x="1001" y="428"/>
                  </a:cubicBezTo>
                  <a:cubicBezTo>
                    <a:pt x="0" y="1000"/>
                    <a:pt x="0" y="1940"/>
                    <a:pt x="1001" y="2524"/>
                  </a:cubicBezTo>
                  <a:cubicBezTo>
                    <a:pt x="1507" y="2809"/>
                    <a:pt x="2164" y="2952"/>
                    <a:pt x="2819" y="2952"/>
                  </a:cubicBezTo>
                  <a:cubicBezTo>
                    <a:pt x="3474" y="2952"/>
                    <a:pt x="4126" y="2809"/>
                    <a:pt x="4620" y="2524"/>
                  </a:cubicBezTo>
                  <a:cubicBezTo>
                    <a:pt x="5620" y="1952"/>
                    <a:pt x="5608" y="1011"/>
                    <a:pt x="4608" y="440"/>
                  </a:cubicBezTo>
                  <a:cubicBezTo>
                    <a:pt x="4105" y="147"/>
                    <a:pt x="3446" y="1"/>
                    <a:pt x="2790"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33"/>
          <p:cNvSpPr/>
          <p:nvPr/>
        </p:nvSpPr>
        <p:spPr>
          <a:xfrm>
            <a:off x="6853200" y="2260477"/>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6853200" y="2736393"/>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7458288" y="-503375"/>
            <a:ext cx="2376600" cy="23766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3"/>
          <p:cNvGrpSpPr/>
          <p:nvPr/>
        </p:nvGrpSpPr>
        <p:grpSpPr>
          <a:xfrm>
            <a:off x="8199987" y="4442720"/>
            <a:ext cx="1062623" cy="1196017"/>
            <a:chOff x="867539" y="598708"/>
            <a:chExt cx="491750" cy="553455"/>
          </a:xfrm>
        </p:grpSpPr>
        <p:sp>
          <p:nvSpPr>
            <p:cNvPr id="410" name="Google Shape;410;p33"/>
            <p:cNvSpPr/>
            <p:nvPr/>
          </p:nvSpPr>
          <p:spPr>
            <a:xfrm>
              <a:off x="867539" y="812751"/>
              <a:ext cx="491750" cy="285319"/>
            </a:xfrm>
            <a:custGeom>
              <a:avLst/>
              <a:gdLst/>
              <a:ahLst/>
              <a:cxnLst/>
              <a:rect l="l" t="t" r="r" b="b"/>
              <a:pathLst>
                <a:path w="15372" h="8919" extrusionOk="0">
                  <a:moveTo>
                    <a:pt x="9609" y="1"/>
                  </a:moveTo>
                  <a:lnTo>
                    <a:pt x="1" y="5585"/>
                  </a:lnTo>
                  <a:lnTo>
                    <a:pt x="5763" y="8918"/>
                  </a:lnTo>
                  <a:lnTo>
                    <a:pt x="15372" y="3334"/>
                  </a:lnTo>
                  <a:lnTo>
                    <a:pt x="9609" y="1"/>
                  </a:ln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1051895" y="919405"/>
              <a:ext cx="307392" cy="232759"/>
            </a:xfrm>
            <a:custGeom>
              <a:avLst/>
              <a:gdLst/>
              <a:ahLst/>
              <a:cxnLst/>
              <a:rect l="l" t="t" r="r" b="b"/>
              <a:pathLst>
                <a:path w="9609" h="7276" extrusionOk="0">
                  <a:moveTo>
                    <a:pt x="9609" y="0"/>
                  </a:moveTo>
                  <a:lnTo>
                    <a:pt x="0" y="5584"/>
                  </a:lnTo>
                  <a:lnTo>
                    <a:pt x="0" y="7275"/>
                  </a:lnTo>
                  <a:lnTo>
                    <a:pt x="9609" y="1691"/>
                  </a:lnTo>
                  <a:lnTo>
                    <a:pt x="9609"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867539" y="991381"/>
              <a:ext cx="184390" cy="160782"/>
            </a:xfrm>
            <a:custGeom>
              <a:avLst/>
              <a:gdLst/>
              <a:ahLst/>
              <a:cxnLst/>
              <a:rect l="l" t="t" r="r" b="b"/>
              <a:pathLst>
                <a:path w="5764" h="5026" extrusionOk="0">
                  <a:moveTo>
                    <a:pt x="1" y="1"/>
                  </a:moveTo>
                  <a:lnTo>
                    <a:pt x="1" y="1691"/>
                  </a:lnTo>
                  <a:lnTo>
                    <a:pt x="5763" y="5025"/>
                  </a:lnTo>
                  <a:lnTo>
                    <a:pt x="5763" y="3334"/>
                  </a:lnTo>
                  <a:lnTo>
                    <a:pt x="1"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867539" y="705746"/>
              <a:ext cx="491750" cy="285287"/>
            </a:xfrm>
            <a:custGeom>
              <a:avLst/>
              <a:gdLst/>
              <a:ahLst/>
              <a:cxnLst/>
              <a:rect l="l" t="t" r="r" b="b"/>
              <a:pathLst>
                <a:path w="15372" h="8918" extrusionOk="0">
                  <a:moveTo>
                    <a:pt x="9609" y="0"/>
                  </a:moveTo>
                  <a:lnTo>
                    <a:pt x="1" y="5584"/>
                  </a:lnTo>
                  <a:lnTo>
                    <a:pt x="5763" y="8918"/>
                  </a:lnTo>
                  <a:lnTo>
                    <a:pt x="15372" y="3334"/>
                  </a:lnTo>
                  <a:lnTo>
                    <a:pt x="9609" y="0"/>
                  </a:ln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051895" y="812367"/>
              <a:ext cx="307392" cy="232759"/>
            </a:xfrm>
            <a:custGeom>
              <a:avLst/>
              <a:gdLst/>
              <a:ahLst/>
              <a:cxnLst/>
              <a:rect l="l" t="t" r="r" b="b"/>
              <a:pathLst>
                <a:path w="9609" h="7276" extrusionOk="0">
                  <a:moveTo>
                    <a:pt x="9609" y="1"/>
                  </a:moveTo>
                  <a:lnTo>
                    <a:pt x="0" y="5585"/>
                  </a:lnTo>
                  <a:lnTo>
                    <a:pt x="0" y="7275"/>
                  </a:lnTo>
                  <a:lnTo>
                    <a:pt x="9609" y="1691"/>
                  </a:lnTo>
                  <a:lnTo>
                    <a:pt x="9609"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867539" y="884376"/>
              <a:ext cx="184390" cy="160750"/>
            </a:xfrm>
            <a:custGeom>
              <a:avLst/>
              <a:gdLst/>
              <a:ahLst/>
              <a:cxnLst/>
              <a:rect l="l" t="t" r="r" b="b"/>
              <a:pathLst>
                <a:path w="5764" h="5025" extrusionOk="0">
                  <a:moveTo>
                    <a:pt x="1" y="0"/>
                  </a:moveTo>
                  <a:lnTo>
                    <a:pt x="1" y="1691"/>
                  </a:lnTo>
                  <a:lnTo>
                    <a:pt x="5763" y="5024"/>
                  </a:lnTo>
                  <a:lnTo>
                    <a:pt x="5763" y="3334"/>
                  </a:lnTo>
                  <a:lnTo>
                    <a:pt x="1"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867539" y="598708"/>
              <a:ext cx="491750" cy="284935"/>
            </a:xfrm>
            <a:custGeom>
              <a:avLst/>
              <a:gdLst/>
              <a:ahLst/>
              <a:cxnLst/>
              <a:rect l="l" t="t" r="r" b="b"/>
              <a:pathLst>
                <a:path w="15372" h="8907" extrusionOk="0">
                  <a:moveTo>
                    <a:pt x="9609" y="0"/>
                  </a:moveTo>
                  <a:lnTo>
                    <a:pt x="1" y="5584"/>
                  </a:lnTo>
                  <a:lnTo>
                    <a:pt x="5763" y="8906"/>
                  </a:lnTo>
                  <a:lnTo>
                    <a:pt x="15372" y="3334"/>
                  </a:lnTo>
                  <a:lnTo>
                    <a:pt x="9609" y="0"/>
                  </a:ln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051895" y="705362"/>
              <a:ext cx="307392" cy="232343"/>
            </a:xfrm>
            <a:custGeom>
              <a:avLst/>
              <a:gdLst/>
              <a:ahLst/>
              <a:cxnLst/>
              <a:rect l="l" t="t" r="r" b="b"/>
              <a:pathLst>
                <a:path w="9609" h="7263" extrusionOk="0">
                  <a:moveTo>
                    <a:pt x="9609" y="0"/>
                  </a:moveTo>
                  <a:lnTo>
                    <a:pt x="0" y="5572"/>
                  </a:lnTo>
                  <a:lnTo>
                    <a:pt x="0" y="7263"/>
                  </a:lnTo>
                  <a:lnTo>
                    <a:pt x="9609" y="1679"/>
                  </a:lnTo>
                  <a:lnTo>
                    <a:pt x="9609"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867539" y="777339"/>
              <a:ext cx="184390" cy="160366"/>
            </a:xfrm>
            <a:custGeom>
              <a:avLst/>
              <a:gdLst/>
              <a:ahLst/>
              <a:cxnLst/>
              <a:rect l="l" t="t" r="r" b="b"/>
              <a:pathLst>
                <a:path w="5764" h="5013" extrusionOk="0">
                  <a:moveTo>
                    <a:pt x="1" y="0"/>
                  </a:moveTo>
                  <a:lnTo>
                    <a:pt x="1" y="1691"/>
                  </a:lnTo>
                  <a:lnTo>
                    <a:pt x="5763" y="5013"/>
                  </a:lnTo>
                  <a:lnTo>
                    <a:pt x="5763" y="3322"/>
                  </a:lnTo>
                  <a:lnTo>
                    <a:pt x="1"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3"/>
          <p:cNvGrpSpPr/>
          <p:nvPr/>
        </p:nvGrpSpPr>
        <p:grpSpPr>
          <a:xfrm>
            <a:off x="7725463" y="1166334"/>
            <a:ext cx="1645688" cy="2171872"/>
            <a:chOff x="683950" y="1497553"/>
            <a:chExt cx="701636" cy="925974"/>
          </a:xfrm>
        </p:grpSpPr>
        <p:sp>
          <p:nvSpPr>
            <p:cNvPr id="420" name="Google Shape;420;p33"/>
            <p:cNvSpPr/>
            <p:nvPr/>
          </p:nvSpPr>
          <p:spPr>
            <a:xfrm>
              <a:off x="913252" y="2289041"/>
              <a:ext cx="339766" cy="134486"/>
            </a:xfrm>
            <a:custGeom>
              <a:avLst/>
              <a:gdLst/>
              <a:ahLst/>
              <a:cxnLst/>
              <a:rect l="l" t="t" r="r" b="b"/>
              <a:pathLst>
                <a:path w="10621" h="4204" extrusionOk="0">
                  <a:moveTo>
                    <a:pt x="10609" y="0"/>
                  </a:moveTo>
                  <a:cubicBezTo>
                    <a:pt x="10609" y="24"/>
                    <a:pt x="10609" y="48"/>
                    <a:pt x="10597" y="84"/>
                  </a:cubicBezTo>
                  <a:cubicBezTo>
                    <a:pt x="10573" y="167"/>
                    <a:pt x="10502" y="250"/>
                    <a:pt x="10394" y="310"/>
                  </a:cubicBezTo>
                  <a:lnTo>
                    <a:pt x="4453" y="3739"/>
                  </a:lnTo>
                  <a:cubicBezTo>
                    <a:pt x="4418" y="3763"/>
                    <a:pt x="4370" y="3774"/>
                    <a:pt x="4334" y="3798"/>
                  </a:cubicBezTo>
                  <a:lnTo>
                    <a:pt x="4310" y="3798"/>
                  </a:lnTo>
                  <a:cubicBezTo>
                    <a:pt x="4275" y="3810"/>
                    <a:pt x="4251" y="3822"/>
                    <a:pt x="4203" y="3834"/>
                  </a:cubicBezTo>
                  <a:lnTo>
                    <a:pt x="4191" y="3834"/>
                  </a:lnTo>
                  <a:cubicBezTo>
                    <a:pt x="4144" y="3846"/>
                    <a:pt x="4108" y="3858"/>
                    <a:pt x="4060" y="3858"/>
                  </a:cubicBezTo>
                  <a:lnTo>
                    <a:pt x="4048" y="3858"/>
                  </a:lnTo>
                  <a:cubicBezTo>
                    <a:pt x="4001" y="3870"/>
                    <a:pt x="3965" y="3870"/>
                    <a:pt x="3917" y="3870"/>
                  </a:cubicBezTo>
                  <a:lnTo>
                    <a:pt x="3894" y="3870"/>
                  </a:lnTo>
                  <a:cubicBezTo>
                    <a:pt x="3858" y="3870"/>
                    <a:pt x="3810" y="3870"/>
                    <a:pt x="3775" y="3858"/>
                  </a:cubicBezTo>
                  <a:lnTo>
                    <a:pt x="3751" y="3858"/>
                  </a:lnTo>
                  <a:cubicBezTo>
                    <a:pt x="3715" y="3858"/>
                    <a:pt x="3691" y="3846"/>
                    <a:pt x="3656" y="3846"/>
                  </a:cubicBezTo>
                  <a:cubicBezTo>
                    <a:pt x="3632" y="3834"/>
                    <a:pt x="3608" y="3834"/>
                    <a:pt x="3584" y="3822"/>
                  </a:cubicBezTo>
                  <a:cubicBezTo>
                    <a:pt x="3560" y="3810"/>
                    <a:pt x="3536" y="3810"/>
                    <a:pt x="3513" y="3798"/>
                  </a:cubicBezTo>
                  <a:cubicBezTo>
                    <a:pt x="3501" y="3798"/>
                    <a:pt x="3489" y="3798"/>
                    <a:pt x="3477" y="3786"/>
                  </a:cubicBezTo>
                  <a:cubicBezTo>
                    <a:pt x="3441" y="3774"/>
                    <a:pt x="3406" y="3763"/>
                    <a:pt x="3370" y="3739"/>
                  </a:cubicBezTo>
                  <a:lnTo>
                    <a:pt x="227" y="1905"/>
                  </a:lnTo>
                  <a:cubicBezTo>
                    <a:pt x="203" y="1893"/>
                    <a:pt x="191" y="1881"/>
                    <a:pt x="179" y="1869"/>
                  </a:cubicBezTo>
                  <a:cubicBezTo>
                    <a:pt x="155" y="1858"/>
                    <a:pt x="143" y="1846"/>
                    <a:pt x="119" y="1834"/>
                  </a:cubicBezTo>
                  <a:cubicBezTo>
                    <a:pt x="96" y="1810"/>
                    <a:pt x="84" y="1798"/>
                    <a:pt x="60" y="1774"/>
                  </a:cubicBezTo>
                  <a:cubicBezTo>
                    <a:pt x="60" y="1762"/>
                    <a:pt x="60" y="1762"/>
                    <a:pt x="48" y="1762"/>
                  </a:cubicBezTo>
                  <a:cubicBezTo>
                    <a:pt x="36" y="1739"/>
                    <a:pt x="24" y="1715"/>
                    <a:pt x="12" y="1691"/>
                  </a:cubicBezTo>
                  <a:cubicBezTo>
                    <a:pt x="12" y="1679"/>
                    <a:pt x="12" y="1679"/>
                    <a:pt x="12" y="1679"/>
                  </a:cubicBezTo>
                  <a:cubicBezTo>
                    <a:pt x="12" y="1655"/>
                    <a:pt x="0" y="1631"/>
                    <a:pt x="0" y="1596"/>
                  </a:cubicBezTo>
                  <a:lnTo>
                    <a:pt x="0" y="1929"/>
                  </a:lnTo>
                  <a:cubicBezTo>
                    <a:pt x="0" y="1953"/>
                    <a:pt x="0" y="1965"/>
                    <a:pt x="12" y="1977"/>
                  </a:cubicBezTo>
                  <a:cubicBezTo>
                    <a:pt x="12" y="1989"/>
                    <a:pt x="12" y="2000"/>
                    <a:pt x="12" y="2000"/>
                  </a:cubicBezTo>
                  <a:cubicBezTo>
                    <a:pt x="12" y="2012"/>
                    <a:pt x="12" y="2012"/>
                    <a:pt x="12" y="2012"/>
                  </a:cubicBezTo>
                  <a:cubicBezTo>
                    <a:pt x="24" y="2012"/>
                    <a:pt x="24" y="2024"/>
                    <a:pt x="24" y="2024"/>
                  </a:cubicBezTo>
                  <a:cubicBezTo>
                    <a:pt x="24" y="2036"/>
                    <a:pt x="36" y="2048"/>
                    <a:pt x="36" y="2060"/>
                  </a:cubicBezTo>
                  <a:cubicBezTo>
                    <a:pt x="48" y="2072"/>
                    <a:pt x="48" y="2084"/>
                    <a:pt x="48" y="2084"/>
                  </a:cubicBezTo>
                  <a:cubicBezTo>
                    <a:pt x="60" y="2096"/>
                    <a:pt x="60" y="2096"/>
                    <a:pt x="60" y="2096"/>
                  </a:cubicBezTo>
                  <a:cubicBezTo>
                    <a:pt x="60" y="2108"/>
                    <a:pt x="72" y="2108"/>
                    <a:pt x="72" y="2108"/>
                  </a:cubicBezTo>
                  <a:cubicBezTo>
                    <a:pt x="84" y="2131"/>
                    <a:pt x="96" y="2143"/>
                    <a:pt x="119" y="2155"/>
                  </a:cubicBezTo>
                  <a:cubicBezTo>
                    <a:pt x="119" y="2167"/>
                    <a:pt x="119" y="2167"/>
                    <a:pt x="119" y="2167"/>
                  </a:cubicBezTo>
                  <a:cubicBezTo>
                    <a:pt x="143" y="2179"/>
                    <a:pt x="155" y="2191"/>
                    <a:pt x="179" y="2203"/>
                  </a:cubicBezTo>
                  <a:cubicBezTo>
                    <a:pt x="191" y="2215"/>
                    <a:pt x="203" y="2227"/>
                    <a:pt x="215" y="2227"/>
                  </a:cubicBezTo>
                  <a:cubicBezTo>
                    <a:pt x="215" y="2227"/>
                    <a:pt x="215" y="2239"/>
                    <a:pt x="227" y="2239"/>
                  </a:cubicBezTo>
                  <a:lnTo>
                    <a:pt x="3370" y="4072"/>
                  </a:lnTo>
                  <a:cubicBezTo>
                    <a:pt x="3406" y="4084"/>
                    <a:pt x="3441" y="4108"/>
                    <a:pt x="3477" y="4120"/>
                  </a:cubicBezTo>
                  <a:cubicBezTo>
                    <a:pt x="3489" y="4120"/>
                    <a:pt x="3501" y="4120"/>
                    <a:pt x="3513" y="4132"/>
                  </a:cubicBezTo>
                  <a:cubicBezTo>
                    <a:pt x="3525" y="4132"/>
                    <a:pt x="3525" y="4144"/>
                    <a:pt x="3536" y="4144"/>
                  </a:cubicBezTo>
                  <a:cubicBezTo>
                    <a:pt x="3548" y="4144"/>
                    <a:pt x="3572" y="4144"/>
                    <a:pt x="3584" y="4155"/>
                  </a:cubicBezTo>
                  <a:cubicBezTo>
                    <a:pt x="3608" y="4155"/>
                    <a:pt x="3632" y="4167"/>
                    <a:pt x="3656" y="4167"/>
                  </a:cubicBezTo>
                  <a:cubicBezTo>
                    <a:pt x="3667" y="4167"/>
                    <a:pt x="3679" y="4179"/>
                    <a:pt x="3679" y="4179"/>
                  </a:cubicBezTo>
                  <a:cubicBezTo>
                    <a:pt x="3703" y="4179"/>
                    <a:pt x="3727" y="4179"/>
                    <a:pt x="3751" y="4191"/>
                  </a:cubicBezTo>
                  <a:lnTo>
                    <a:pt x="3775" y="4191"/>
                  </a:lnTo>
                  <a:cubicBezTo>
                    <a:pt x="3810" y="4191"/>
                    <a:pt x="3834" y="4191"/>
                    <a:pt x="3870" y="4203"/>
                  </a:cubicBezTo>
                  <a:lnTo>
                    <a:pt x="3941" y="4203"/>
                  </a:lnTo>
                  <a:cubicBezTo>
                    <a:pt x="3965" y="4203"/>
                    <a:pt x="3989" y="4191"/>
                    <a:pt x="4013" y="4191"/>
                  </a:cubicBezTo>
                  <a:lnTo>
                    <a:pt x="4096" y="4191"/>
                  </a:lnTo>
                  <a:cubicBezTo>
                    <a:pt x="4120" y="4179"/>
                    <a:pt x="4144" y="4179"/>
                    <a:pt x="4168" y="4167"/>
                  </a:cubicBezTo>
                  <a:lnTo>
                    <a:pt x="4203" y="4167"/>
                  </a:lnTo>
                  <a:cubicBezTo>
                    <a:pt x="4227" y="4155"/>
                    <a:pt x="4239" y="4155"/>
                    <a:pt x="4251" y="4155"/>
                  </a:cubicBezTo>
                  <a:cubicBezTo>
                    <a:pt x="4275" y="4144"/>
                    <a:pt x="4287" y="4144"/>
                    <a:pt x="4310" y="4132"/>
                  </a:cubicBezTo>
                  <a:cubicBezTo>
                    <a:pt x="4322" y="4132"/>
                    <a:pt x="4322" y="4132"/>
                    <a:pt x="4334" y="4120"/>
                  </a:cubicBezTo>
                  <a:cubicBezTo>
                    <a:pt x="4382" y="4108"/>
                    <a:pt x="4418" y="4096"/>
                    <a:pt x="4441" y="4072"/>
                  </a:cubicBezTo>
                  <a:lnTo>
                    <a:pt x="10394" y="643"/>
                  </a:lnTo>
                  <a:cubicBezTo>
                    <a:pt x="10537" y="548"/>
                    <a:pt x="10621" y="441"/>
                    <a:pt x="10621" y="322"/>
                  </a:cubicBez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910949" y="2216201"/>
              <a:ext cx="344372" cy="196451"/>
            </a:xfrm>
            <a:custGeom>
              <a:avLst/>
              <a:gdLst/>
              <a:ahLst/>
              <a:cxnLst/>
              <a:rect l="l" t="t" r="r" b="b"/>
              <a:pathLst>
                <a:path w="10765" h="6141" extrusionOk="0">
                  <a:moveTo>
                    <a:pt x="6776" y="0"/>
                  </a:moveTo>
                  <a:cubicBezTo>
                    <a:pt x="6582" y="0"/>
                    <a:pt x="6389" y="45"/>
                    <a:pt x="6240" y="134"/>
                  </a:cubicBezTo>
                  <a:lnTo>
                    <a:pt x="299" y="3563"/>
                  </a:lnTo>
                  <a:cubicBezTo>
                    <a:pt x="1" y="3730"/>
                    <a:pt x="1" y="4016"/>
                    <a:pt x="299" y="4182"/>
                  </a:cubicBezTo>
                  <a:lnTo>
                    <a:pt x="3442" y="6016"/>
                  </a:lnTo>
                  <a:cubicBezTo>
                    <a:pt x="3591" y="6099"/>
                    <a:pt x="3787" y="6141"/>
                    <a:pt x="3984" y="6141"/>
                  </a:cubicBezTo>
                  <a:cubicBezTo>
                    <a:pt x="4180" y="6141"/>
                    <a:pt x="4376" y="6099"/>
                    <a:pt x="4525" y="6016"/>
                  </a:cubicBezTo>
                  <a:lnTo>
                    <a:pt x="10466" y="2587"/>
                  </a:lnTo>
                  <a:cubicBezTo>
                    <a:pt x="10764" y="2408"/>
                    <a:pt x="10764" y="2134"/>
                    <a:pt x="10466" y="1968"/>
                  </a:cubicBezTo>
                  <a:lnTo>
                    <a:pt x="7311" y="134"/>
                  </a:lnTo>
                  <a:cubicBezTo>
                    <a:pt x="7162" y="45"/>
                    <a:pt x="6969" y="0"/>
                    <a:pt x="6776"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017986" y="2130213"/>
              <a:ext cx="123066" cy="229688"/>
            </a:xfrm>
            <a:custGeom>
              <a:avLst/>
              <a:gdLst/>
              <a:ahLst/>
              <a:cxnLst/>
              <a:rect l="l" t="t" r="r" b="b"/>
              <a:pathLst>
                <a:path w="3847" h="7180" extrusionOk="0">
                  <a:moveTo>
                    <a:pt x="3822" y="0"/>
                  </a:moveTo>
                  <a:lnTo>
                    <a:pt x="1" y="2203"/>
                  </a:lnTo>
                  <a:lnTo>
                    <a:pt x="12" y="7180"/>
                  </a:lnTo>
                  <a:lnTo>
                    <a:pt x="3846" y="4977"/>
                  </a:lnTo>
                  <a:lnTo>
                    <a:pt x="3822" y="0"/>
                  </a:ln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1005798" y="2193808"/>
              <a:ext cx="12604" cy="166092"/>
            </a:xfrm>
            <a:custGeom>
              <a:avLst/>
              <a:gdLst/>
              <a:ahLst/>
              <a:cxnLst/>
              <a:rect l="l" t="t" r="r" b="b"/>
              <a:pathLst>
                <a:path w="394" h="5192" extrusionOk="0">
                  <a:moveTo>
                    <a:pt x="1" y="1"/>
                  </a:moveTo>
                  <a:lnTo>
                    <a:pt x="12" y="4977"/>
                  </a:lnTo>
                  <a:lnTo>
                    <a:pt x="393" y="5192"/>
                  </a:lnTo>
                  <a:lnTo>
                    <a:pt x="382" y="21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1005798" y="2122983"/>
              <a:ext cx="134486" cy="77704"/>
            </a:xfrm>
            <a:custGeom>
              <a:avLst/>
              <a:gdLst/>
              <a:ahLst/>
              <a:cxnLst/>
              <a:rect l="l" t="t" r="r" b="b"/>
              <a:pathLst>
                <a:path w="4204" h="2429" extrusionOk="0">
                  <a:moveTo>
                    <a:pt x="382" y="2429"/>
                  </a:moveTo>
                  <a:lnTo>
                    <a:pt x="1" y="2215"/>
                  </a:lnTo>
                  <a:lnTo>
                    <a:pt x="3834" y="0"/>
                  </a:lnTo>
                  <a:lnTo>
                    <a:pt x="4203" y="226"/>
                  </a:lnTo>
                  <a:close/>
                </a:path>
              </a:pathLst>
            </a:custGeom>
            <a:solidFill>
              <a:srgbClr val="BCB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683950" y="1497553"/>
              <a:ext cx="692871" cy="911107"/>
            </a:xfrm>
            <a:custGeom>
              <a:avLst/>
              <a:gdLst/>
              <a:ahLst/>
              <a:cxnLst/>
              <a:rect l="l" t="t" r="r" b="b"/>
              <a:pathLst>
                <a:path w="21659" h="28481" extrusionOk="0">
                  <a:moveTo>
                    <a:pt x="20546" y="1"/>
                  </a:moveTo>
                  <a:cubicBezTo>
                    <a:pt x="20442" y="1"/>
                    <a:pt x="20324" y="33"/>
                    <a:pt x="20194" y="108"/>
                  </a:cubicBezTo>
                  <a:lnTo>
                    <a:pt x="775" y="11324"/>
                  </a:lnTo>
                  <a:cubicBezTo>
                    <a:pt x="346" y="11574"/>
                    <a:pt x="1" y="12169"/>
                    <a:pt x="1" y="12669"/>
                  </a:cubicBezTo>
                  <a:lnTo>
                    <a:pt x="36" y="27445"/>
                  </a:lnTo>
                  <a:cubicBezTo>
                    <a:pt x="36" y="27695"/>
                    <a:pt x="132" y="27874"/>
                    <a:pt x="275" y="27945"/>
                  </a:cubicBezTo>
                  <a:lnTo>
                    <a:pt x="1175" y="28478"/>
                  </a:lnTo>
                  <a:lnTo>
                    <a:pt x="1175" y="28478"/>
                  </a:lnTo>
                  <a:cubicBezTo>
                    <a:pt x="1035" y="28394"/>
                    <a:pt x="953" y="28217"/>
                    <a:pt x="953" y="27981"/>
                  </a:cubicBezTo>
                  <a:lnTo>
                    <a:pt x="906" y="13193"/>
                  </a:lnTo>
                  <a:cubicBezTo>
                    <a:pt x="906" y="12705"/>
                    <a:pt x="1251" y="12098"/>
                    <a:pt x="1680" y="11848"/>
                  </a:cubicBezTo>
                  <a:lnTo>
                    <a:pt x="21099" y="632"/>
                  </a:lnTo>
                  <a:cubicBezTo>
                    <a:pt x="21228" y="564"/>
                    <a:pt x="21346" y="531"/>
                    <a:pt x="21451" y="531"/>
                  </a:cubicBezTo>
                  <a:cubicBezTo>
                    <a:pt x="21528" y="531"/>
                    <a:pt x="21597" y="549"/>
                    <a:pt x="21658" y="584"/>
                  </a:cubicBezTo>
                  <a:lnTo>
                    <a:pt x="20753" y="49"/>
                  </a:lnTo>
                  <a:cubicBezTo>
                    <a:pt x="20693" y="18"/>
                    <a:pt x="20623" y="1"/>
                    <a:pt x="20546" y="1"/>
                  </a:cubicBezTo>
                  <a:close/>
                  <a:moveTo>
                    <a:pt x="1175" y="28478"/>
                  </a:moveTo>
                  <a:cubicBezTo>
                    <a:pt x="1177" y="28479"/>
                    <a:pt x="1178" y="28480"/>
                    <a:pt x="1179" y="28481"/>
                  </a:cubicBezTo>
                  <a:lnTo>
                    <a:pt x="1175" y="28478"/>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712901" y="1514316"/>
              <a:ext cx="672686" cy="895880"/>
            </a:xfrm>
            <a:custGeom>
              <a:avLst/>
              <a:gdLst/>
              <a:ahLst/>
              <a:cxnLst/>
              <a:rect l="l" t="t" r="r" b="b"/>
              <a:pathLst>
                <a:path w="21028" h="28005" extrusionOk="0">
                  <a:moveTo>
                    <a:pt x="20548" y="1"/>
                  </a:moveTo>
                  <a:cubicBezTo>
                    <a:pt x="20442" y="1"/>
                    <a:pt x="20322" y="35"/>
                    <a:pt x="20194" y="108"/>
                  </a:cubicBezTo>
                  <a:lnTo>
                    <a:pt x="775" y="11324"/>
                  </a:lnTo>
                  <a:cubicBezTo>
                    <a:pt x="346" y="11574"/>
                    <a:pt x="1" y="12181"/>
                    <a:pt x="1" y="12669"/>
                  </a:cubicBezTo>
                  <a:lnTo>
                    <a:pt x="48" y="27457"/>
                  </a:lnTo>
                  <a:cubicBezTo>
                    <a:pt x="48" y="27802"/>
                    <a:pt x="221" y="28005"/>
                    <a:pt x="474" y="28005"/>
                  </a:cubicBezTo>
                  <a:cubicBezTo>
                    <a:pt x="579" y="28005"/>
                    <a:pt x="697" y="27970"/>
                    <a:pt x="822" y="27897"/>
                  </a:cubicBezTo>
                  <a:lnTo>
                    <a:pt x="20241" y="16682"/>
                  </a:lnTo>
                  <a:cubicBezTo>
                    <a:pt x="20682" y="16443"/>
                    <a:pt x="21027" y="15836"/>
                    <a:pt x="21027" y="15336"/>
                  </a:cubicBezTo>
                  <a:lnTo>
                    <a:pt x="20979" y="561"/>
                  </a:lnTo>
                  <a:cubicBezTo>
                    <a:pt x="20979" y="206"/>
                    <a:pt x="20806" y="1"/>
                    <a:pt x="20548"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14052" y="1909676"/>
              <a:ext cx="671534" cy="500516"/>
            </a:xfrm>
            <a:custGeom>
              <a:avLst/>
              <a:gdLst/>
              <a:ahLst/>
              <a:cxnLst/>
              <a:rect l="l" t="t" r="r" b="b"/>
              <a:pathLst>
                <a:path w="20992" h="15646" extrusionOk="0">
                  <a:moveTo>
                    <a:pt x="20979" y="1"/>
                  </a:moveTo>
                  <a:lnTo>
                    <a:pt x="0" y="12109"/>
                  </a:lnTo>
                  <a:lnTo>
                    <a:pt x="12" y="15098"/>
                  </a:lnTo>
                  <a:cubicBezTo>
                    <a:pt x="12" y="15443"/>
                    <a:pt x="185" y="15646"/>
                    <a:pt x="438" y="15646"/>
                  </a:cubicBezTo>
                  <a:cubicBezTo>
                    <a:pt x="543" y="15646"/>
                    <a:pt x="661" y="15611"/>
                    <a:pt x="786" y="15538"/>
                  </a:cubicBezTo>
                  <a:lnTo>
                    <a:pt x="20205" y="4323"/>
                  </a:lnTo>
                  <a:cubicBezTo>
                    <a:pt x="20646" y="4073"/>
                    <a:pt x="20991" y="3477"/>
                    <a:pt x="20991" y="2977"/>
                  </a:cubicBezTo>
                  <a:lnTo>
                    <a:pt x="20979" y="1"/>
                  </a:ln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748697" y="1576824"/>
              <a:ext cx="606786" cy="639864"/>
            </a:xfrm>
            <a:custGeom>
              <a:avLst/>
              <a:gdLst/>
              <a:ahLst/>
              <a:cxnLst/>
              <a:rect l="l" t="t" r="r" b="b"/>
              <a:pathLst>
                <a:path w="18968" h="20002" extrusionOk="0">
                  <a:moveTo>
                    <a:pt x="18503" y="0"/>
                  </a:moveTo>
                  <a:cubicBezTo>
                    <a:pt x="18409" y="0"/>
                    <a:pt x="18304" y="31"/>
                    <a:pt x="18194" y="95"/>
                  </a:cubicBezTo>
                  <a:lnTo>
                    <a:pt x="775" y="10120"/>
                  </a:lnTo>
                  <a:cubicBezTo>
                    <a:pt x="346" y="10358"/>
                    <a:pt x="1" y="11025"/>
                    <a:pt x="1" y="11596"/>
                  </a:cubicBezTo>
                  <a:lnTo>
                    <a:pt x="1" y="19323"/>
                  </a:lnTo>
                  <a:cubicBezTo>
                    <a:pt x="1" y="19748"/>
                    <a:pt x="191" y="20002"/>
                    <a:pt x="465" y="20002"/>
                  </a:cubicBezTo>
                  <a:cubicBezTo>
                    <a:pt x="560" y="20002"/>
                    <a:pt x="664" y="19971"/>
                    <a:pt x="775" y="19907"/>
                  </a:cubicBezTo>
                  <a:lnTo>
                    <a:pt x="18194" y="9894"/>
                  </a:lnTo>
                  <a:cubicBezTo>
                    <a:pt x="18622" y="9644"/>
                    <a:pt x="18967" y="8977"/>
                    <a:pt x="18967" y="8405"/>
                  </a:cubicBezTo>
                  <a:lnTo>
                    <a:pt x="18967" y="678"/>
                  </a:lnTo>
                  <a:cubicBezTo>
                    <a:pt x="18967" y="254"/>
                    <a:pt x="18777" y="0"/>
                    <a:pt x="18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791371" y="1865338"/>
              <a:ext cx="204928" cy="289094"/>
            </a:xfrm>
            <a:custGeom>
              <a:avLst/>
              <a:gdLst/>
              <a:ahLst/>
              <a:cxnLst/>
              <a:rect l="l" t="t" r="r" b="b"/>
              <a:pathLst>
                <a:path w="6406" h="9037" extrusionOk="0">
                  <a:moveTo>
                    <a:pt x="6308" y="1"/>
                  </a:moveTo>
                  <a:cubicBezTo>
                    <a:pt x="6290" y="1"/>
                    <a:pt x="6271" y="6"/>
                    <a:pt x="6251" y="17"/>
                  </a:cubicBezTo>
                  <a:lnTo>
                    <a:pt x="167" y="3530"/>
                  </a:lnTo>
                  <a:cubicBezTo>
                    <a:pt x="72" y="3577"/>
                    <a:pt x="0" y="3720"/>
                    <a:pt x="0" y="3827"/>
                  </a:cubicBezTo>
                  <a:lnTo>
                    <a:pt x="0" y="8899"/>
                  </a:lnTo>
                  <a:cubicBezTo>
                    <a:pt x="0" y="8988"/>
                    <a:pt x="40" y="9037"/>
                    <a:pt x="99" y="9037"/>
                  </a:cubicBezTo>
                  <a:cubicBezTo>
                    <a:pt x="119" y="9037"/>
                    <a:pt x="142" y="9031"/>
                    <a:pt x="167" y="9019"/>
                  </a:cubicBezTo>
                  <a:lnTo>
                    <a:pt x="6251" y="5506"/>
                  </a:lnTo>
                  <a:cubicBezTo>
                    <a:pt x="6334" y="5459"/>
                    <a:pt x="6406" y="5328"/>
                    <a:pt x="6406" y="5209"/>
                  </a:cubicBezTo>
                  <a:lnTo>
                    <a:pt x="6406" y="136"/>
                  </a:lnTo>
                  <a:cubicBezTo>
                    <a:pt x="6406" y="55"/>
                    <a:pt x="6364" y="1"/>
                    <a:pt x="6308"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91755" y="1950815"/>
              <a:ext cx="204544" cy="203712"/>
            </a:xfrm>
            <a:custGeom>
              <a:avLst/>
              <a:gdLst/>
              <a:ahLst/>
              <a:cxnLst/>
              <a:rect l="l" t="t" r="r" b="b"/>
              <a:pathLst>
                <a:path w="6394" h="6368" extrusionOk="0">
                  <a:moveTo>
                    <a:pt x="6013" y="0"/>
                  </a:moveTo>
                  <a:lnTo>
                    <a:pt x="5513" y="727"/>
                  </a:lnTo>
                  <a:lnTo>
                    <a:pt x="5215" y="72"/>
                  </a:lnTo>
                  <a:lnTo>
                    <a:pt x="4870" y="715"/>
                  </a:lnTo>
                  <a:lnTo>
                    <a:pt x="4513" y="1798"/>
                  </a:lnTo>
                  <a:lnTo>
                    <a:pt x="4156" y="1417"/>
                  </a:lnTo>
                  <a:lnTo>
                    <a:pt x="3739" y="465"/>
                  </a:lnTo>
                  <a:lnTo>
                    <a:pt x="3096" y="2703"/>
                  </a:lnTo>
                  <a:lnTo>
                    <a:pt x="2679" y="2275"/>
                  </a:lnTo>
                  <a:lnTo>
                    <a:pt x="2334" y="2906"/>
                  </a:lnTo>
                  <a:lnTo>
                    <a:pt x="1834" y="2465"/>
                  </a:lnTo>
                  <a:lnTo>
                    <a:pt x="1322" y="3346"/>
                  </a:lnTo>
                  <a:lnTo>
                    <a:pt x="774" y="3370"/>
                  </a:lnTo>
                  <a:lnTo>
                    <a:pt x="179" y="4584"/>
                  </a:lnTo>
                  <a:lnTo>
                    <a:pt x="0" y="4846"/>
                  </a:lnTo>
                  <a:lnTo>
                    <a:pt x="0" y="6263"/>
                  </a:lnTo>
                  <a:cubicBezTo>
                    <a:pt x="0" y="6330"/>
                    <a:pt x="30" y="6368"/>
                    <a:pt x="80" y="6368"/>
                  </a:cubicBezTo>
                  <a:cubicBezTo>
                    <a:pt x="101" y="6368"/>
                    <a:pt x="127" y="6361"/>
                    <a:pt x="155" y="6347"/>
                  </a:cubicBezTo>
                  <a:lnTo>
                    <a:pt x="6239" y="2834"/>
                  </a:lnTo>
                  <a:cubicBezTo>
                    <a:pt x="6322" y="2787"/>
                    <a:pt x="6394" y="2667"/>
                    <a:pt x="6394" y="2560"/>
                  </a:cubicBezTo>
                  <a:lnTo>
                    <a:pt x="6394" y="512"/>
                  </a:lnTo>
                  <a:lnTo>
                    <a:pt x="6191" y="536"/>
                  </a:lnTo>
                  <a:lnTo>
                    <a:pt x="6013"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038171" y="1770617"/>
              <a:ext cx="292549" cy="177576"/>
            </a:xfrm>
            <a:custGeom>
              <a:avLst/>
              <a:gdLst/>
              <a:ahLst/>
              <a:cxnLst/>
              <a:rect l="l" t="t" r="r" b="b"/>
              <a:pathLst>
                <a:path w="9145" h="5551" extrusionOk="0">
                  <a:moveTo>
                    <a:pt x="9080" y="0"/>
                  </a:moveTo>
                  <a:cubicBezTo>
                    <a:pt x="9067" y="0"/>
                    <a:pt x="9053" y="5"/>
                    <a:pt x="9037" y="14"/>
                  </a:cubicBezTo>
                  <a:lnTo>
                    <a:pt x="120" y="5229"/>
                  </a:lnTo>
                  <a:cubicBezTo>
                    <a:pt x="60" y="5264"/>
                    <a:pt x="1" y="5360"/>
                    <a:pt x="1" y="5443"/>
                  </a:cubicBezTo>
                  <a:cubicBezTo>
                    <a:pt x="1" y="5507"/>
                    <a:pt x="36" y="5550"/>
                    <a:pt x="79" y="5550"/>
                  </a:cubicBezTo>
                  <a:cubicBezTo>
                    <a:pt x="92" y="5550"/>
                    <a:pt x="106" y="5546"/>
                    <a:pt x="120" y="5538"/>
                  </a:cubicBezTo>
                  <a:lnTo>
                    <a:pt x="9037" y="323"/>
                  </a:lnTo>
                  <a:cubicBezTo>
                    <a:pt x="9097" y="288"/>
                    <a:pt x="9145" y="192"/>
                    <a:pt x="9145" y="109"/>
                  </a:cubicBezTo>
                  <a:cubicBezTo>
                    <a:pt x="9145" y="38"/>
                    <a:pt x="9118" y="0"/>
                    <a:pt x="9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038171" y="1739363"/>
              <a:ext cx="292549" cy="177257"/>
            </a:xfrm>
            <a:custGeom>
              <a:avLst/>
              <a:gdLst/>
              <a:ahLst/>
              <a:cxnLst/>
              <a:rect l="l" t="t" r="r" b="b"/>
              <a:pathLst>
                <a:path w="9145" h="5541" extrusionOk="0">
                  <a:moveTo>
                    <a:pt x="9081" y="1"/>
                  </a:moveTo>
                  <a:cubicBezTo>
                    <a:pt x="9068" y="1"/>
                    <a:pt x="9053" y="5"/>
                    <a:pt x="9037" y="14"/>
                  </a:cubicBezTo>
                  <a:lnTo>
                    <a:pt x="120" y="5217"/>
                  </a:lnTo>
                  <a:cubicBezTo>
                    <a:pt x="60" y="5265"/>
                    <a:pt x="1" y="5360"/>
                    <a:pt x="1" y="5444"/>
                  </a:cubicBezTo>
                  <a:cubicBezTo>
                    <a:pt x="1" y="5505"/>
                    <a:pt x="33" y="5541"/>
                    <a:pt x="74" y="5541"/>
                  </a:cubicBezTo>
                  <a:cubicBezTo>
                    <a:pt x="89" y="5541"/>
                    <a:pt x="104" y="5536"/>
                    <a:pt x="120" y="5527"/>
                  </a:cubicBezTo>
                  <a:lnTo>
                    <a:pt x="9037" y="312"/>
                  </a:lnTo>
                  <a:cubicBezTo>
                    <a:pt x="9097" y="288"/>
                    <a:pt x="9145" y="181"/>
                    <a:pt x="9145" y="98"/>
                  </a:cubicBezTo>
                  <a:cubicBezTo>
                    <a:pt x="9145" y="36"/>
                    <a:pt x="9119" y="1"/>
                    <a:pt x="9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038171" y="1708141"/>
              <a:ext cx="292549" cy="177257"/>
            </a:xfrm>
            <a:custGeom>
              <a:avLst/>
              <a:gdLst/>
              <a:ahLst/>
              <a:cxnLst/>
              <a:rect l="l" t="t" r="r" b="b"/>
              <a:pathLst>
                <a:path w="9145" h="5541" extrusionOk="0">
                  <a:moveTo>
                    <a:pt x="9081" y="0"/>
                  </a:moveTo>
                  <a:cubicBezTo>
                    <a:pt x="9068" y="0"/>
                    <a:pt x="9053" y="5"/>
                    <a:pt x="9037" y="14"/>
                  </a:cubicBezTo>
                  <a:lnTo>
                    <a:pt x="120" y="5217"/>
                  </a:lnTo>
                  <a:cubicBezTo>
                    <a:pt x="60" y="5253"/>
                    <a:pt x="1" y="5348"/>
                    <a:pt x="1" y="5431"/>
                  </a:cubicBezTo>
                  <a:cubicBezTo>
                    <a:pt x="1" y="5502"/>
                    <a:pt x="34" y="5540"/>
                    <a:pt x="75" y="5540"/>
                  </a:cubicBezTo>
                  <a:cubicBezTo>
                    <a:pt x="89" y="5540"/>
                    <a:pt x="104" y="5536"/>
                    <a:pt x="120" y="5527"/>
                  </a:cubicBezTo>
                  <a:lnTo>
                    <a:pt x="9037" y="312"/>
                  </a:lnTo>
                  <a:cubicBezTo>
                    <a:pt x="9097" y="276"/>
                    <a:pt x="9145" y="181"/>
                    <a:pt x="9145" y="97"/>
                  </a:cubicBezTo>
                  <a:cubicBezTo>
                    <a:pt x="9145" y="36"/>
                    <a:pt x="9119" y="0"/>
                    <a:pt x="9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1038171" y="1676536"/>
              <a:ext cx="292549" cy="177257"/>
            </a:xfrm>
            <a:custGeom>
              <a:avLst/>
              <a:gdLst/>
              <a:ahLst/>
              <a:cxnLst/>
              <a:rect l="l" t="t" r="r" b="b"/>
              <a:pathLst>
                <a:path w="9145" h="5541" extrusionOk="0">
                  <a:moveTo>
                    <a:pt x="9081" y="0"/>
                  </a:moveTo>
                  <a:cubicBezTo>
                    <a:pt x="9068" y="0"/>
                    <a:pt x="9053" y="5"/>
                    <a:pt x="9037" y="14"/>
                  </a:cubicBezTo>
                  <a:lnTo>
                    <a:pt x="120" y="5229"/>
                  </a:lnTo>
                  <a:cubicBezTo>
                    <a:pt x="60" y="5265"/>
                    <a:pt x="1" y="5360"/>
                    <a:pt x="1" y="5443"/>
                  </a:cubicBezTo>
                  <a:cubicBezTo>
                    <a:pt x="1" y="5505"/>
                    <a:pt x="33" y="5540"/>
                    <a:pt x="74" y="5540"/>
                  </a:cubicBezTo>
                  <a:cubicBezTo>
                    <a:pt x="89" y="5540"/>
                    <a:pt x="104" y="5536"/>
                    <a:pt x="120" y="5526"/>
                  </a:cubicBezTo>
                  <a:lnTo>
                    <a:pt x="9037" y="323"/>
                  </a:lnTo>
                  <a:cubicBezTo>
                    <a:pt x="9097" y="288"/>
                    <a:pt x="9145" y="181"/>
                    <a:pt x="9145" y="97"/>
                  </a:cubicBezTo>
                  <a:cubicBezTo>
                    <a:pt x="9145" y="36"/>
                    <a:pt x="9119" y="0"/>
                    <a:pt x="9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1038171" y="1832293"/>
              <a:ext cx="292549" cy="177257"/>
            </a:xfrm>
            <a:custGeom>
              <a:avLst/>
              <a:gdLst/>
              <a:ahLst/>
              <a:cxnLst/>
              <a:rect l="l" t="t" r="r" b="b"/>
              <a:pathLst>
                <a:path w="9145" h="5541" extrusionOk="0">
                  <a:moveTo>
                    <a:pt x="9081" y="1"/>
                  </a:moveTo>
                  <a:cubicBezTo>
                    <a:pt x="9068" y="1"/>
                    <a:pt x="9053" y="5"/>
                    <a:pt x="9037" y="15"/>
                  </a:cubicBezTo>
                  <a:lnTo>
                    <a:pt x="120" y="5229"/>
                  </a:lnTo>
                  <a:cubicBezTo>
                    <a:pt x="60" y="5265"/>
                    <a:pt x="1" y="5360"/>
                    <a:pt x="1" y="5444"/>
                  </a:cubicBezTo>
                  <a:cubicBezTo>
                    <a:pt x="1" y="5505"/>
                    <a:pt x="33" y="5541"/>
                    <a:pt x="74" y="5541"/>
                  </a:cubicBezTo>
                  <a:cubicBezTo>
                    <a:pt x="89" y="5541"/>
                    <a:pt x="104" y="5536"/>
                    <a:pt x="120" y="5527"/>
                  </a:cubicBezTo>
                  <a:lnTo>
                    <a:pt x="9037" y="324"/>
                  </a:lnTo>
                  <a:cubicBezTo>
                    <a:pt x="9097" y="288"/>
                    <a:pt x="9145" y="181"/>
                    <a:pt x="9145" y="98"/>
                  </a:cubicBezTo>
                  <a:cubicBezTo>
                    <a:pt x="9145" y="36"/>
                    <a:pt x="9119" y="1"/>
                    <a:pt x="9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1038171" y="1801071"/>
              <a:ext cx="292549" cy="177257"/>
            </a:xfrm>
            <a:custGeom>
              <a:avLst/>
              <a:gdLst/>
              <a:ahLst/>
              <a:cxnLst/>
              <a:rect l="l" t="t" r="r" b="b"/>
              <a:pathLst>
                <a:path w="9145" h="5541" extrusionOk="0">
                  <a:moveTo>
                    <a:pt x="9081" y="0"/>
                  </a:moveTo>
                  <a:cubicBezTo>
                    <a:pt x="9068" y="0"/>
                    <a:pt x="9053" y="5"/>
                    <a:pt x="9037" y="14"/>
                  </a:cubicBezTo>
                  <a:lnTo>
                    <a:pt x="120" y="5217"/>
                  </a:lnTo>
                  <a:cubicBezTo>
                    <a:pt x="60" y="5253"/>
                    <a:pt x="1" y="5348"/>
                    <a:pt x="1" y="5443"/>
                  </a:cubicBezTo>
                  <a:cubicBezTo>
                    <a:pt x="1" y="5505"/>
                    <a:pt x="33" y="5541"/>
                    <a:pt x="74" y="5541"/>
                  </a:cubicBezTo>
                  <a:cubicBezTo>
                    <a:pt x="89" y="5541"/>
                    <a:pt x="104" y="5536"/>
                    <a:pt x="120" y="5527"/>
                  </a:cubicBezTo>
                  <a:lnTo>
                    <a:pt x="9037" y="312"/>
                  </a:lnTo>
                  <a:cubicBezTo>
                    <a:pt x="9097" y="276"/>
                    <a:pt x="9145" y="181"/>
                    <a:pt x="9145" y="98"/>
                  </a:cubicBezTo>
                  <a:cubicBezTo>
                    <a:pt x="9145" y="36"/>
                    <a:pt x="9119" y="0"/>
                    <a:pt x="9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790603" y="1792370"/>
              <a:ext cx="223226" cy="148210"/>
            </a:xfrm>
            <a:custGeom>
              <a:avLst/>
              <a:gdLst/>
              <a:ahLst/>
              <a:cxnLst/>
              <a:rect l="l" t="t" r="r" b="b"/>
              <a:pathLst>
                <a:path w="6978" h="4633" extrusionOk="0">
                  <a:moveTo>
                    <a:pt x="6978" y="0"/>
                  </a:moveTo>
                  <a:lnTo>
                    <a:pt x="1" y="4037"/>
                  </a:lnTo>
                  <a:lnTo>
                    <a:pt x="1" y="4632"/>
                  </a:lnTo>
                  <a:lnTo>
                    <a:pt x="6978" y="608"/>
                  </a:lnTo>
                  <a:lnTo>
                    <a:pt x="6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3"/>
          <p:cNvGrpSpPr/>
          <p:nvPr/>
        </p:nvGrpSpPr>
        <p:grpSpPr>
          <a:xfrm>
            <a:off x="8332995" y="3042427"/>
            <a:ext cx="1241789" cy="734416"/>
            <a:chOff x="942970" y="2297423"/>
            <a:chExt cx="529434" cy="313117"/>
          </a:xfrm>
        </p:grpSpPr>
        <p:sp>
          <p:nvSpPr>
            <p:cNvPr id="439" name="Google Shape;439;p33"/>
            <p:cNvSpPr/>
            <p:nvPr/>
          </p:nvSpPr>
          <p:spPr>
            <a:xfrm>
              <a:off x="944090" y="2382355"/>
              <a:ext cx="526811" cy="228185"/>
            </a:xfrm>
            <a:custGeom>
              <a:avLst/>
              <a:gdLst/>
              <a:ahLst/>
              <a:cxnLst/>
              <a:rect l="l" t="t" r="r" b="b"/>
              <a:pathLst>
                <a:path w="16468" h="7133" extrusionOk="0">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942970" y="2297423"/>
              <a:ext cx="529434" cy="304353"/>
            </a:xfrm>
            <a:custGeom>
              <a:avLst/>
              <a:gdLst/>
              <a:ahLst/>
              <a:cxnLst/>
              <a:rect l="l" t="t" r="r" b="b"/>
              <a:pathLst>
                <a:path w="16550" h="9514" extrusionOk="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990187" y="2501165"/>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1011908" y="2488625"/>
              <a:ext cx="31638" cy="17914"/>
            </a:xfrm>
            <a:custGeom>
              <a:avLst/>
              <a:gdLst/>
              <a:ahLst/>
              <a:cxnLst/>
              <a:rect l="l" t="t" r="r" b="b"/>
              <a:pathLst>
                <a:path w="989" h="560" extrusionOk="0">
                  <a:moveTo>
                    <a:pt x="488" y="0"/>
                  </a:moveTo>
                  <a:lnTo>
                    <a:pt x="0" y="274"/>
                  </a:lnTo>
                  <a:lnTo>
                    <a:pt x="500" y="560"/>
                  </a:lnTo>
                  <a:lnTo>
                    <a:pt x="988"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1033981" y="2475669"/>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1056086" y="2463097"/>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1078158" y="2450525"/>
              <a:ext cx="31286" cy="17946"/>
            </a:xfrm>
            <a:custGeom>
              <a:avLst/>
              <a:gdLst/>
              <a:ahLst/>
              <a:cxnLst/>
              <a:rect l="l" t="t" r="r" b="b"/>
              <a:pathLst>
                <a:path w="978" h="561"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1099879" y="2437569"/>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1121952" y="2424997"/>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1144057" y="2412425"/>
              <a:ext cx="31254" cy="17946"/>
            </a:xfrm>
            <a:custGeom>
              <a:avLst/>
              <a:gdLst/>
              <a:ahLst/>
              <a:cxnLst/>
              <a:rect l="l" t="t" r="r" b="b"/>
              <a:pathLst>
                <a:path w="977" h="561" extrusionOk="0">
                  <a:moveTo>
                    <a:pt x="489" y="1"/>
                  </a:moveTo>
                  <a:lnTo>
                    <a:pt x="1" y="287"/>
                  </a:lnTo>
                  <a:lnTo>
                    <a:pt x="489" y="560"/>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1165778" y="2399853"/>
              <a:ext cx="31638" cy="17946"/>
            </a:xfrm>
            <a:custGeom>
              <a:avLst/>
              <a:gdLst/>
              <a:ahLst/>
              <a:cxnLst/>
              <a:rect l="l" t="t" r="r" b="b"/>
              <a:pathLst>
                <a:path w="989" h="561" extrusionOk="0">
                  <a:moveTo>
                    <a:pt x="488" y="1"/>
                  </a:moveTo>
                  <a:lnTo>
                    <a:pt x="0" y="275"/>
                  </a:lnTo>
                  <a:lnTo>
                    <a:pt x="500" y="561"/>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1187851" y="2386930"/>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1209956" y="2374358"/>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1232029" y="2361786"/>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1253750" y="2348830"/>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1275854" y="2336258"/>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1297927" y="2323686"/>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1037020" y="2503084"/>
              <a:ext cx="31286" cy="17946"/>
            </a:xfrm>
            <a:custGeom>
              <a:avLst/>
              <a:gdLst/>
              <a:ahLst/>
              <a:cxnLst/>
              <a:rect l="l" t="t" r="r" b="b"/>
              <a:pathLst>
                <a:path w="978"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1059125" y="2490128"/>
              <a:ext cx="31254" cy="18330"/>
            </a:xfrm>
            <a:custGeom>
              <a:avLst/>
              <a:gdLst/>
              <a:ahLst/>
              <a:cxnLst/>
              <a:rect l="l" t="t" r="r" b="b"/>
              <a:pathLst>
                <a:path w="977" h="573" extrusionOk="0">
                  <a:moveTo>
                    <a:pt x="489" y="1"/>
                  </a:moveTo>
                  <a:lnTo>
                    <a:pt x="0"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1080846" y="2477556"/>
              <a:ext cx="31638" cy="17946"/>
            </a:xfrm>
            <a:custGeom>
              <a:avLst/>
              <a:gdLst/>
              <a:ahLst/>
              <a:cxnLst/>
              <a:rect l="l" t="t" r="r" b="b"/>
              <a:pathLst>
                <a:path w="989" h="561" extrusionOk="0">
                  <a:moveTo>
                    <a:pt x="488" y="1"/>
                  </a:moveTo>
                  <a:lnTo>
                    <a:pt x="0" y="287"/>
                  </a:lnTo>
                  <a:lnTo>
                    <a:pt x="500" y="560"/>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1102918" y="2464984"/>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1125023" y="2452061"/>
              <a:ext cx="31254" cy="18298"/>
            </a:xfrm>
            <a:custGeom>
              <a:avLst/>
              <a:gdLst/>
              <a:ahLst/>
              <a:cxnLst/>
              <a:rect l="l" t="t" r="r" b="b"/>
              <a:pathLst>
                <a:path w="977" h="572" extrusionOk="0">
                  <a:moveTo>
                    <a:pt x="488" y="0"/>
                  </a:moveTo>
                  <a:lnTo>
                    <a:pt x="0" y="286"/>
                  </a:lnTo>
                  <a:lnTo>
                    <a:pt x="488" y="572"/>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1146712" y="2439489"/>
              <a:ext cx="31670" cy="17914"/>
            </a:xfrm>
            <a:custGeom>
              <a:avLst/>
              <a:gdLst/>
              <a:ahLst/>
              <a:cxnLst/>
              <a:rect l="l" t="t" r="r" b="b"/>
              <a:pathLst>
                <a:path w="990" h="560" extrusionOk="0">
                  <a:moveTo>
                    <a:pt x="489" y="0"/>
                  </a:moveTo>
                  <a:lnTo>
                    <a:pt x="1" y="286"/>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1168817" y="2426917"/>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1190890" y="2413961"/>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1212995" y="2401389"/>
              <a:ext cx="31254" cy="17946"/>
            </a:xfrm>
            <a:custGeom>
              <a:avLst/>
              <a:gdLst/>
              <a:ahLst/>
              <a:cxnLst/>
              <a:rect l="l" t="t" r="r" b="b"/>
              <a:pathLst>
                <a:path w="977" h="561" extrusionOk="0">
                  <a:moveTo>
                    <a:pt x="489" y="1"/>
                  </a:moveTo>
                  <a:lnTo>
                    <a:pt x="1" y="286"/>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1234716" y="2388817"/>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1256789" y="2375861"/>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1278893" y="2363289"/>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1300582" y="2350749"/>
              <a:ext cx="31670" cy="17914"/>
            </a:xfrm>
            <a:custGeom>
              <a:avLst/>
              <a:gdLst/>
              <a:ahLst/>
              <a:cxnLst/>
              <a:rect l="l" t="t" r="r" b="b"/>
              <a:pathLst>
                <a:path w="990" h="560" extrusionOk="0">
                  <a:moveTo>
                    <a:pt x="489" y="0"/>
                  </a:moveTo>
                  <a:lnTo>
                    <a:pt x="1" y="274"/>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1322687" y="2337794"/>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3"/>
            <p:cNvSpPr/>
            <p:nvPr/>
          </p:nvSpPr>
          <p:spPr>
            <a:xfrm>
              <a:off x="1014947" y="2515656"/>
              <a:ext cx="78120" cy="32406"/>
            </a:xfrm>
            <a:custGeom>
              <a:avLst/>
              <a:gdLst/>
              <a:ahLst/>
              <a:cxnLst/>
              <a:rect l="l" t="t" r="r" b="b"/>
              <a:pathLst>
                <a:path w="2442" h="1013" extrusionOk="0">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p:nvPr/>
          </p:nvSpPr>
          <p:spPr>
            <a:xfrm>
              <a:off x="1083885" y="2504620"/>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1105957" y="2492048"/>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3"/>
            <p:cNvSpPr/>
            <p:nvPr/>
          </p:nvSpPr>
          <p:spPr>
            <a:xfrm>
              <a:off x="1127678" y="2479092"/>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1149783" y="2466520"/>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1171856" y="2453948"/>
              <a:ext cx="31254" cy="17946"/>
            </a:xfrm>
            <a:custGeom>
              <a:avLst/>
              <a:gdLst/>
              <a:ahLst/>
              <a:cxnLst/>
              <a:rect l="l" t="t" r="r" b="b"/>
              <a:pathLst>
                <a:path w="977"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3"/>
            <p:cNvSpPr/>
            <p:nvPr/>
          </p:nvSpPr>
          <p:spPr>
            <a:xfrm>
              <a:off x="1193961" y="2440992"/>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3"/>
            <p:cNvSpPr/>
            <p:nvPr/>
          </p:nvSpPr>
          <p:spPr>
            <a:xfrm>
              <a:off x="1215650" y="2428420"/>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3"/>
            <p:cNvSpPr/>
            <p:nvPr/>
          </p:nvSpPr>
          <p:spPr>
            <a:xfrm>
              <a:off x="1237755" y="2415848"/>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1259860" y="2402924"/>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3"/>
            <p:cNvSpPr/>
            <p:nvPr/>
          </p:nvSpPr>
          <p:spPr>
            <a:xfrm>
              <a:off x="1281549" y="2390353"/>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3"/>
            <p:cNvSpPr/>
            <p:nvPr/>
          </p:nvSpPr>
          <p:spPr>
            <a:xfrm>
              <a:off x="1303653" y="2377781"/>
              <a:ext cx="31254" cy="17914"/>
            </a:xfrm>
            <a:custGeom>
              <a:avLst/>
              <a:gdLst/>
              <a:ahLst/>
              <a:cxnLst/>
              <a:rect l="l" t="t" r="r" b="b"/>
              <a:pathLst>
                <a:path w="977" h="560" extrusionOk="0">
                  <a:moveTo>
                    <a:pt x="488" y="0"/>
                  </a:moveTo>
                  <a:lnTo>
                    <a:pt x="0" y="274"/>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3"/>
            <p:cNvSpPr/>
            <p:nvPr/>
          </p:nvSpPr>
          <p:spPr>
            <a:xfrm>
              <a:off x="1325726" y="2364825"/>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3"/>
            <p:cNvSpPr/>
            <p:nvPr/>
          </p:nvSpPr>
          <p:spPr>
            <a:xfrm>
              <a:off x="1347447" y="2352253"/>
              <a:ext cx="31638" cy="18330"/>
            </a:xfrm>
            <a:custGeom>
              <a:avLst/>
              <a:gdLst/>
              <a:ahLst/>
              <a:cxnLst/>
              <a:rect l="l" t="t" r="r" b="b"/>
              <a:pathLst>
                <a:path w="989" h="573" extrusionOk="0">
                  <a:moveTo>
                    <a:pt x="489" y="1"/>
                  </a:moveTo>
                  <a:lnTo>
                    <a:pt x="0" y="286"/>
                  </a:lnTo>
                  <a:lnTo>
                    <a:pt x="501"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3"/>
            <p:cNvSpPr/>
            <p:nvPr/>
          </p:nvSpPr>
          <p:spPr>
            <a:xfrm>
              <a:off x="1064851" y="254422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3"/>
            <p:cNvSpPr/>
            <p:nvPr/>
          </p:nvSpPr>
          <p:spPr>
            <a:xfrm>
              <a:off x="1086924" y="2531651"/>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3"/>
            <p:cNvSpPr/>
            <p:nvPr/>
          </p:nvSpPr>
          <p:spPr>
            <a:xfrm>
              <a:off x="1108645" y="2519079"/>
              <a:ext cx="31638" cy="17946"/>
            </a:xfrm>
            <a:custGeom>
              <a:avLst/>
              <a:gdLst/>
              <a:ahLst/>
              <a:cxnLst/>
              <a:rect l="l" t="t" r="r" b="b"/>
              <a:pathLst>
                <a:path w="989" h="561" extrusionOk="0">
                  <a:moveTo>
                    <a:pt x="488" y="1"/>
                  </a:moveTo>
                  <a:lnTo>
                    <a:pt x="0" y="274"/>
                  </a:lnTo>
                  <a:lnTo>
                    <a:pt x="500" y="560"/>
                  </a:lnTo>
                  <a:lnTo>
                    <a:pt x="988"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3"/>
            <p:cNvSpPr/>
            <p:nvPr/>
          </p:nvSpPr>
          <p:spPr>
            <a:xfrm>
              <a:off x="1130717" y="2506123"/>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3"/>
            <p:cNvSpPr/>
            <p:nvPr/>
          </p:nvSpPr>
          <p:spPr>
            <a:xfrm>
              <a:off x="1152822" y="2493551"/>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3"/>
            <p:cNvSpPr/>
            <p:nvPr/>
          </p:nvSpPr>
          <p:spPr>
            <a:xfrm>
              <a:off x="1174543" y="2480979"/>
              <a:ext cx="31638" cy="17946"/>
            </a:xfrm>
            <a:custGeom>
              <a:avLst/>
              <a:gdLst/>
              <a:ahLst/>
              <a:cxnLst/>
              <a:rect l="l" t="t" r="r" b="b"/>
              <a:pathLst>
                <a:path w="989" h="561" extrusionOk="0">
                  <a:moveTo>
                    <a:pt x="488" y="1"/>
                  </a:moveTo>
                  <a:lnTo>
                    <a:pt x="0" y="275"/>
                  </a:lnTo>
                  <a:lnTo>
                    <a:pt x="500" y="561"/>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3"/>
            <p:cNvSpPr/>
            <p:nvPr/>
          </p:nvSpPr>
          <p:spPr>
            <a:xfrm>
              <a:off x="1196616" y="2468055"/>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3"/>
            <p:cNvSpPr/>
            <p:nvPr/>
          </p:nvSpPr>
          <p:spPr>
            <a:xfrm>
              <a:off x="1218721" y="245548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3"/>
            <p:cNvSpPr/>
            <p:nvPr/>
          </p:nvSpPr>
          <p:spPr>
            <a:xfrm>
              <a:off x="1240794" y="2442911"/>
              <a:ext cx="31254" cy="17914"/>
            </a:xfrm>
            <a:custGeom>
              <a:avLst/>
              <a:gdLst/>
              <a:ahLst/>
              <a:cxnLst/>
              <a:rect l="l" t="t" r="r" b="b"/>
              <a:pathLst>
                <a:path w="977" h="560"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3"/>
            <p:cNvSpPr/>
            <p:nvPr/>
          </p:nvSpPr>
          <p:spPr>
            <a:xfrm>
              <a:off x="1262515" y="2429956"/>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3"/>
            <p:cNvSpPr/>
            <p:nvPr/>
          </p:nvSpPr>
          <p:spPr>
            <a:xfrm>
              <a:off x="1284588" y="2417384"/>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3"/>
            <p:cNvSpPr/>
            <p:nvPr/>
          </p:nvSpPr>
          <p:spPr>
            <a:xfrm>
              <a:off x="1306692" y="2404812"/>
              <a:ext cx="31254" cy="17946"/>
            </a:xfrm>
            <a:custGeom>
              <a:avLst/>
              <a:gdLst/>
              <a:ahLst/>
              <a:cxnLst/>
              <a:rect l="l" t="t" r="r" b="b"/>
              <a:pathLst>
                <a:path w="977" h="561" extrusionOk="0">
                  <a:moveTo>
                    <a:pt x="489" y="1"/>
                  </a:moveTo>
                  <a:lnTo>
                    <a:pt x="0" y="275"/>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3"/>
            <p:cNvSpPr/>
            <p:nvPr/>
          </p:nvSpPr>
          <p:spPr>
            <a:xfrm>
              <a:off x="1328413" y="2392240"/>
              <a:ext cx="31638" cy="17946"/>
            </a:xfrm>
            <a:custGeom>
              <a:avLst/>
              <a:gdLst/>
              <a:ahLst/>
              <a:cxnLst/>
              <a:rect l="l" t="t" r="r" b="b"/>
              <a:pathLst>
                <a:path w="989" h="561" extrusionOk="0">
                  <a:moveTo>
                    <a:pt x="488" y="1"/>
                  </a:moveTo>
                  <a:lnTo>
                    <a:pt x="0" y="275"/>
                  </a:lnTo>
                  <a:lnTo>
                    <a:pt x="500" y="560"/>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3"/>
            <p:cNvSpPr/>
            <p:nvPr/>
          </p:nvSpPr>
          <p:spPr>
            <a:xfrm>
              <a:off x="1350486" y="2379284"/>
              <a:ext cx="31254" cy="18330"/>
            </a:xfrm>
            <a:custGeom>
              <a:avLst/>
              <a:gdLst/>
              <a:ahLst/>
              <a:cxnLst/>
              <a:rect l="l" t="t" r="r" b="b"/>
              <a:pathLst>
                <a:path w="977"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3"/>
            <p:cNvSpPr/>
            <p:nvPr/>
          </p:nvSpPr>
          <p:spPr>
            <a:xfrm>
              <a:off x="1372591" y="2366744"/>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3"/>
            <p:cNvSpPr/>
            <p:nvPr/>
          </p:nvSpPr>
          <p:spPr>
            <a:xfrm>
              <a:off x="1089579" y="2558682"/>
              <a:ext cx="31670" cy="18330"/>
            </a:xfrm>
            <a:custGeom>
              <a:avLst/>
              <a:gdLst/>
              <a:ahLst/>
              <a:cxnLst/>
              <a:rect l="l" t="t" r="r" b="b"/>
              <a:pathLst>
                <a:path w="990" h="573" extrusionOk="0">
                  <a:moveTo>
                    <a:pt x="489" y="1"/>
                  </a:moveTo>
                  <a:lnTo>
                    <a:pt x="1" y="287"/>
                  </a:lnTo>
                  <a:lnTo>
                    <a:pt x="501" y="572"/>
                  </a:lnTo>
                  <a:lnTo>
                    <a:pt x="989"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3"/>
            <p:cNvSpPr/>
            <p:nvPr/>
          </p:nvSpPr>
          <p:spPr>
            <a:xfrm>
              <a:off x="1111684" y="2546110"/>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3"/>
            <p:cNvSpPr/>
            <p:nvPr/>
          </p:nvSpPr>
          <p:spPr>
            <a:xfrm>
              <a:off x="1133788" y="2533186"/>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3"/>
            <p:cNvSpPr/>
            <p:nvPr/>
          </p:nvSpPr>
          <p:spPr>
            <a:xfrm>
              <a:off x="1155477" y="2520614"/>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a:off x="1177582" y="2431875"/>
              <a:ext cx="163437" cy="94083"/>
            </a:xfrm>
            <a:custGeom>
              <a:avLst/>
              <a:gdLst/>
              <a:ahLst/>
              <a:cxnLst/>
              <a:rect l="l" t="t" r="r" b="b"/>
              <a:pathLst>
                <a:path w="5109" h="2941" extrusionOk="0">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1331452" y="2419303"/>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3"/>
            <p:cNvSpPr/>
            <p:nvPr/>
          </p:nvSpPr>
          <p:spPr>
            <a:xfrm>
              <a:off x="1353525" y="2406347"/>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3"/>
            <p:cNvSpPr/>
            <p:nvPr/>
          </p:nvSpPr>
          <p:spPr>
            <a:xfrm>
              <a:off x="1375630" y="2393775"/>
              <a:ext cx="31254" cy="17946"/>
            </a:xfrm>
            <a:custGeom>
              <a:avLst/>
              <a:gdLst/>
              <a:ahLst/>
              <a:cxnLst/>
              <a:rect l="l" t="t" r="r" b="b"/>
              <a:pathLst>
                <a:path w="977" h="561" extrusionOk="0">
                  <a:moveTo>
                    <a:pt x="489" y="0"/>
                  </a:moveTo>
                  <a:lnTo>
                    <a:pt x="1" y="286"/>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3"/>
            <p:cNvSpPr/>
            <p:nvPr/>
          </p:nvSpPr>
          <p:spPr>
            <a:xfrm>
              <a:off x="1397351" y="2381203"/>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33"/>
          <p:cNvGrpSpPr/>
          <p:nvPr/>
        </p:nvGrpSpPr>
        <p:grpSpPr>
          <a:xfrm>
            <a:off x="9325440" y="2920350"/>
            <a:ext cx="433388" cy="242580"/>
            <a:chOff x="1366097" y="2245375"/>
            <a:chExt cx="184774" cy="103424"/>
          </a:xfrm>
        </p:grpSpPr>
        <p:sp>
          <p:nvSpPr>
            <p:cNvPr id="509" name="Google Shape;509;p33"/>
            <p:cNvSpPr/>
            <p:nvPr/>
          </p:nvSpPr>
          <p:spPr>
            <a:xfrm>
              <a:off x="1366097" y="2249758"/>
              <a:ext cx="184774" cy="99041"/>
            </a:xfrm>
            <a:custGeom>
              <a:avLst/>
              <a:gdLst/>
              <a:ahLst/>
              <a:cxnLst/>
              <a:rect l="l" t="t" r="r" b="b"/>
              <a:pathLst>
                <a:path w="5776" h="3096" extrusionOk="0">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3"/>
            <p:cNvSpPr/>
            <p:nvPr/>
          </p:nvSpPr>
          <p:spPr>
            <a:xfrm>
              <a:off x="1371823" y="2245375"/>
              <a:ext cx="174473" cy="93763"/>
            </a:xfrm>
            <a:custGeom>
              <a:avLst/>
              <a:gdLst/>
              <a:ahLst/>
              <a:cxnLst/>
              <a:rect l="l" t="t" r="r" b="b"/>
              <a:pathLst>
                <a:path w="5454" h="2931" extrusionOk="0">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3"/>
            <p:cNvSpPr/>
            <p:nvPr/>
          </p:nvSpPr>
          <p:spPr>
            <a:xfrm>
              <a:off x="1419040" y="2259483"/>
              <a:ext cx="35829" cy="19738"/>
            </a:xfrm>
            <a:custGeom>
              <a:avLst/>
              <a:gdLst/>
              <a:ahLst/>
              <a:cxnLst/>
              <a:rect l="l" t="t" r="r" b="b"/>
              <a:pathLst>
                <a:path w="1120" h="617" extrusionOk="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33"/>
          <p:cNvGrpSpPr/>
          <p:nvPr/>
        </p:nvGrpSpPr>
        <p:grpSpPr>
          <a:xfrm>
            <a:off x="7056910" y="387714"/>
            <a:ext cx="1007328" cy="1196023"/>
            <a:chOff x="1673102" y="2206764"/>
            <a:chExt cx="335575" cy="398435"/>
          </a:xfrm>
        </p:grpSpPr>
        <p:sp>
          <p:nvSpPr>
            <p:cNvPr id="513" name="Google Shape;513;p33"/>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3"/>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3"/>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3"/>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3"/>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3"/>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3"/>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33"/>
          <p:cNvGrpSpPr/>
          <p:nvPr/>
        </p:nvGrpSpPr>
        <p:grpSpPr>
          <a:xfrm>
            <a:off x="4781025" y="4108125"/>
            <a:ext cx="579625" cy="130500"/>
            <a:chOff x="304275" y="275275"/>
            <a:chExt cx="579625" cy="130500"/>
          </a:xfrm>
        </p:grpSpPr>
        <p:sp>
          <p:nvSpPr>
            <p:cNvPr id="521" name="Google Shape;521;p33"/>
            <p:cNvSpPr/>
            <p:nvPr/>
          </p:nvSpPr>
          <p:spPr>
            <a:xfrm>
              <a:off x="304275"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3"/>
            <p:cNvSpPr/>
            <p:nvPr/>
          </p:nvSpPr>
          <p:spPr>
            <a:xfrm>
              <a:off x="528838"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3"/>
            <p:cNvSpPr/>
            <p:nvPr/>
          </p:nvSpPr>
          <p:spPr>
            <a:xfrm>
              <a:off x="753400"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33"/>
          <p:cNvSpPr/>
          <p:nvPr/>
        </p:nvSpPr>
        <p:spPr>
          <a:xfrm>
            <a:off x="363900" y="4337947"/>
            <a:ext cx="349500" cy="397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3"/>
          <p:cNvSpPr txBox="1"/>
          <p:nvPr/>
        </p:nvSpPr>
        <p:spPr>
          <a:xfrm>
            <a:off x="1447900" y="339275"/>
            <a:ext cx="1772100" cy="4002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b="1">
              <a:solidFill>
                <a:schemeClr val="dk1"/>
              </a:solidFill>
              <a:latin typeface="Fahkwang"/>
              <a:ea typeface="Fahkwang"/>
              <a:cs typeface="Fahkwang"/>
              <a:sym typeface="Fahkwang"/>
            </a:endParaRPr>
          </a:p>
        </p:txBody>
      </p:sp>
      <p:sp>
        <p:nvSpPr>
          <p:cNvPr id="526" name="Google Shape;526;p33"/>
          <p:cNvSpPr txBox="1"/>
          <p:nvPr/>
        </p:nvSpPr>
        <p:spPr>
          <a:xfrm>
            <a:off x="3465250" y="4442725"/>
            <a:ext cx="1895400" cy="4002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Arial Black" panose="020B0A04020102020204" pitchFamily="34" charset="0"/>
                <a:ea typeface="Fahkwang"/>
                <a:cs typeface="Fahkwang"/>
                <a:sym typeface="Fahkwang"/>
              </a:rPr>
              <a:t>PRESENTATION</a:t>
            </a:r>
            <a:endParaRPr b="1">
              <a:solidFill>
                <a:schemeClr val="dk1"/>
              </a:solidFill>
              <a:latin typeface="Arial Black" panose="020B0A04020102020204" pitchFamily="34" charset="0"/>
              <a:ea typeface="Fahkwang"/>
              <a:cs typeface="Fahkwang"/>
              <a:sym typeface="Fahkwang"/>
            </a:endParaRPr>
          </a:p>
        </p:txBody>
      </p:sp>
      <p:grpSp>
        <p:nvGrpSpPr>
          <p:cNvPr id="527" name="Google Shape;527;p33"/>
          <p:cNvGrpSpPr/>
          <p:nvPr/>
        </p:nvGrpSpPr>
        <p:grpSpPr>
          <a:xfrm>
            <a:off x="5733519" y="960358"/>
            <a:ext cx="896100" cy="205962"/>
            <a:chOff x="5733519" y="960358"/>
            <a:chExt cx="896100" cy="205962"/>
          </a:xfrm>
        </p:grpSpPr>
        <p:grpSp>
          <p:nvGrpSpPr>
            <p:cNvPr id="528" name="Google Shape;528;p33"/>
            <p:cNvGrpSpPr/>
            <p:nvPr/>
          </p:nvGrpSpPr>
          <p:grpSpPr>
            <a:xfrm>
              <a:off x="5733519" y="960358"/>
              <a:ext cx="210300" cy="205962"/>
              <a:chOff x="5733519" y="960358"/>
              <a:chExt cx="210300" cy="205962"/>
            </a:xfrm>
          </p:grpSpPr>
          <p:cxnSp>
            <p:nvCxnSpPr>
              <p:cNvPr id="529" name="Google Shape;529;p33"/>
              <p:cNvCxnSpPr/>
              <p:nvPr/>
            </p:nvCxnSpPr>
            <p:spPr>
              <a:xfrm>
                <a:off x="5838685" y="960358"/>
                <a:ext cx="0" cy="205962"/>
              </a:xfrm>
              <a:prstGeom prst="straightConnector1">
                <a:avLst/>
              </a:prstGeom>
              <a:noFill/>
              <a:ln w="9525" cap="flat" cmpd="sng">
                <a:solidFill>
                  <a:schemeClr val="accent2"/>
                </a:solidFill>
                <a:prstDash val="solid"/>
                <a:round/>
                <a:headEnd type="none" w="med" len="med"/>
                <a:tailEnd type="none" w="med" len="med"/>
              </a:ln>
            </p:spPr>
          </p:cxnSp>
          <p:cxnSp>
            <p:nvCxnSpPr>
              <p:cNvPr id="530" name="Google Shape;530;p33"/>
              <p:cNvCxnSpPr/>
              <p:nvPr/>
            </p:nvCxnSpPr>
            <p:spPr>
              <a:xfrm>
                <a:off x="57335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531" name="Google Shape;531;p33"/>
            <p:cNvGrpSpPr/>
            <p:nvPr/>
          </p:nvGrpSpPr>
          <p:grpSpPr>
            <a:xfrm>
              <a:off x="6076419" y="960358"/>
              <a:ext cx="210300" cy="205962"/>
              <a:chOff x="6076419" y="960358"/>
              <a:chExt cx="210300" cy="205962"/>
            </a:xfrm>
          </p:grpSpPr>
          <p:cxnSp>
            <p:nvCxnSpPr>
              <p:cNvPr id="532" name="Google Shape;532;p33"/>
              <p:cNvCxnSpPr/>
              <p:nvPr/>
            </p:nvCxnSpPr>
            <p:spPr>
              <a:xfrm>
                <a:off x="6181585" y="960358"/>
                <a:ext cx="0" cy="205962"/>
              </a:xfrm>
              <a:prstGeom prst="straightConnector1">
                <a:avLst/>
              </a:prstGeom>
              <a:noFill/>
              <a:ln w="9525" cap="flat" cmpd="sng">
                <a:solidFill>
                  <a:schemeClr val="accent2"/>
                </a:solidFill>
                <a:prstDash val="solid"/>
                <a:round/>
                <a:headEnd type="none" w="med" len="med"/>
                <a:tailEnd type="none" w="med" len="med"/>
              </a:ln>
            </p:spPr>
          </p:cxnSp>
          <p:cxnSp>
            <p:nvCxnSpPr>
              <p:cNvPr id="533" name="Google Shape;533;p33"/>
              <p:cNvCxnSpPr/>
              <p:nvPr/>
            </p:nvCxnSpPr>
            <p:spPr>
              <a:xfrm>
                <a:off x="60764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534" name="Google Shape;534;p33"/>
            <p:cNvGrpSpPr/>
            <p:nvPr/>
          </p:nvGrpSpPr>
          <p:grpSpPr>
            <a:xfrm>
              <a:off x="6419319" y="960358"/>
              <a:ext cx="210300" cy="205962"/>
              <a:chOff x="6419319" y="960358"/>
              <a:chExt cx="210300" cy="205962"/>
            </a:xfrm>
          </p:grpSpPr>
          <p:cxnSp>
            <p:nvCxnSpPr>
              <p:cNvPr id="535" name="Google Shape;535;p33"/>
              <p:cNvCxnSpPr/>
              <p:nvPr/>
            </p:nvCxnSpPr>
            <p:spPr>
              <a:xfrm>
                <a:off x="6524485" y="960358"/>
                <a:ext cx="0" cy="205962"/>
              </a:xfrm>
              <a:prstGeom prst="straightConnector1">
                <a:avLst/>
              </a:prstGeom>
              <a:noFill/>
              <a:ln w="9525" cap="flat" cmpd="sng">
                <a:solidFill>
                  <a:schemeClr val="accent2"/>
                </a:solidFill>
                <a:prstDash val="solid"/>
                <a:round/>
                <a:headEnd type="none" w="med" len="med"/>
                <a:tailEnd type="none" w="med" len="med"/>
              </a:ln>
            </p:spPr>
          </p:cxnSp>
          <p:cxnSp>
            <p:nvCxnSpPr>
              <p:cNvPr id="536" name="Google Shape;536;p33"/>
              <p:cNvCxnSpPr/>
              <p:nvPr/>
            </p:nvCxnSpPr>
            <p:spPr>
              <a:xfrm>
                <a:off x="64193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pic>
        <p:nvPicPr>
          <p:cNvPr id="2052" name="Picture 4" descr="MoodleISEP">
            <a:extLst>
              <a:ext uri="{FF2B5EF4-FFF2-40B4-BE49-F238E27FC236}">
                <a16:creationId xmlns:a16="http://schemas.microsoft.com/office/drawing/2014/main" id="{9E0DB6FE-60D4-9F6B-A862-D30057A016AF}"/>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74042" y="154914"/>
            <a:ext cx="1693958" cy="705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circle(in)">
                                      <p:cBhvr>
                                        <p:cTn id="7" dur="20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6" name="Título 5">
            <a:extLst>
              <a:ext uri="{FF2B5EF4-FFF2-40B4-BE49-F238E27FC236}">
                <a16:creationId xmlns:a16="http://schemas.microsoft.com/office/drawing/2014/main" id="{D530E1F7-7EC7-589D-40A5-D8AD35C8AA4D}"/>
              </a:ext>
            </a:extLst>
          </p:cNvPr>
          <p:cNvSpPr>
            <a:spLocks noGrp="1"/>
          </p:cNvSpPr>
          <p:nvPr>
            <p:ph type="title"/>
          </p:nvPr>
        </p:nvSpPr>
        <p:spPr>
          <a:xfrm>
            <a:off x="720000" y="153713"/>
            <a:ext cx="7704000" cy="572700"/>
          </a:xfrm>
        </p:spPr>
        <p:txBody>
          <a:bodyPr/>
          <a:lstStyle/>
          <a:p>
            <a:pPr algn="ctr"/>
            <a:r>
              <a:rPr lang="pt-PT" sz="2800">
                <a:solidFill>
                  <a:srgbClr val="D9D9D9"/>
                </a:solidFill>
                <a:latin typeface="Arial Black" panose="020B0A04020102020204" pitchFamily="34" charset="0"/>
              </a:rPr>
              <a:t>PLANNING</a:t>
            </a:r>
          </a:p>
        </p:txBody>
      </p:sp>
      <p:graphicFrame>
        <p:nvGraphicFramePr>
          <p:cNvPr id="7" name="Google Shape;902;p67">
            <a:extLst>
              <a:ext uri="{FF2B5EF4-FFF2-40B4-BE49-F238E27FC236}">
                <a16:creationId xmlns:a16="http://schemas.microsoft.com/office/drawing/2014/main" id="{AAA4A1AD-E2B2-C0A7-B28E-CF906ADF5A63}"/>
              </a:ext>
            </a:extLst>
          </p:cNvPr>
          <p:cNvGraphicFramePr/>
          <p:nvPr>
            <p:extLst>
              <p:ext uri="{D42A27DB-BD31-4B8C-83A1-F6EECF244321}">
                <p14:modId xmlns:p14="http://schemas.microsoft.com/office/powerpoint/2010/main" val="160949220"/>
              </p:ext>
            </p:extLst>
          </p:nvPr>
        </p:nvGraphicFramePr>
        <p:xfrm>
          <a:off x="1842247" y="692518"/>
          <a:ext cx="5795681" cy="4083990"/>
        </p:xfrm>
        <a:graphic>
          <a:graphicData uri="http://schemas.openxmlformats.org/drawingml/2006/table">
            <a:tbl>
              <a:tblPr>
                <a:noFill/>
              </a:tblPr>
              <a:tblGrid>
                <a:gridCol w="565877">
                  <a:extLst>
                    <a:ext uri="{9D8B030D-6E8A-4147-A177-3AD203B41FA5}">
                      <a16:colId xmlns:a16="http://schemas.microsoft.com/office/drawing/2014/main" val="20000"/>
                    </a:ext>
                  </a:extLst>
                </a:gridCol>
                <a:gridCol w="1249654">
                  <a:extLst>
                    <a:ext uri="{9D8B030D-6E8A-4147-A177-3AD203B41FA5}">
                      <a16:colId xmlns:a16="http://schemas.microsoft.com/office/drawing/2014/main" val="20001"/>
                    </a:ext>
                  </a:extLst>
                </a:gridCol>
                <a:gridCol w="1388066">
                  <a:extLst>
                    <a:ext uri="{9D8B030D-6E8A-4147-A177-3AD203B41FA5}">
                      <a16:colId xmlns:a16="http://schemas.microsoft.com/office/drawing/2014/main" val="20002"/>
                    </a:ext>
                  </a:extLst>
                </a:gridCol>
                <a:gridCol w="1186518">
                  <a:extLst>
                    <a:ext uri="{9D8B030D-6E8A-4147-A177-3AD203B41FA5}">
                      <a16:colId xmlns:a16="http://schemas.microsoft.com/office/drawing/2014/main" val="20003"/>
                    </a:ext>
                  </a:extLst>
                </a:gridCol>
                <a:gridCol w="1405566">
                  <a:extLst>
                    <a:ext uri="{9D8B030D-6E8A-4147-A177-3AD203B41FA5}">
                      <a16:colId xmlns:a16="http://schemas.microsoft.com/office/drawing/2014/main" val="1415202629"/>
                    </a:ext>
                  </a:extLst>
                </a:gridCol>
              </a:tblGrid>
              <a:tr h="421147">
                <a:tc>
                  <a:txBody>
                    <a:bodyPr/>
                    <a:lstStyle/>
                    <a:p>
                      <a:pPr marL="0" lvl="0" indent="0" algn="ctr" rtl="0">
                        <a:spcBef>
                          <a:spcPts val="0"/>
                        </a:spcBef>
                        <a:spcAft>
                          <a:spcPts val="0"/>
                        </a:spcAft>
                        <a:buNone/>
                      </a:pPr>
                      <a:r>
                        <a:rPr lang="en" sz="1600" b="1">
                          <a:solidFill>
                            <a:schemeClr val="lt1"/>
                          </a:solidFill>
                          <a:latin typeface="Syne"/>
                          <a:ea typeface="Syne"/>
                          <a:cs typeface="Syne"/>
                          <a:sym typeface="Syne"/>
                        </a:rPr>
                        <a:t>US</a:t>
                      </a:r>
                      <a:endParaRPr sz="16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bg1">
                        <a:lumMod val="25000"/>
                        <a:lumOff val="75000"/>
                      </a:schemeClr>
                    </a:solidFill>
                  </a:tcPr>
                </a:tc>
                <a:tc>
                  <a:txBody>
                    <a:bodyPr/>
                    <a:lstStyle/>
                    <a:p>
                      <a:pPr marL="0" lvl="0" indent="0" algn="ctr" rtl="0">
                        <a:spcBef>
                          <a:spcPts val="0"/>
                        </a:spcBef>
                        <a:spcAft>
                          <a:spcPts val="0"/>
                        </a:spcAft>
                        <a:buNone/>
                      </a:pPr>
                      <a:r>
                        <a:rPr lang="en" sz="1600" b="1">
                          <a:solidFill>
                            <a:schemeClr val="lt1"/>
                          </a:solidFill>
                          <a:latin typeface="Syne"/>
                          <a:ea typeface="Syne"/>
                          <a:cs typeface="Syne"/>
                          <a:sym typeface="Syne"/>
                        </a:rPr>
                        <a:t>22-28 may</a:t>
                      </a:r>
                      <a:endParaRPr sz="16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ctr" rtl="0">
                        <a:spcBef>
                          <a:spcPts val="0"/>
                        </a:spcBef>
                        <a:spcAft>
                          <a:spcPts val="0"/>
                        </a:spcAft>
                        <a:buNone/>
                      </a:pPr>
                      <a:r>
                        <a:rPr lang="en" sz="1600" b="1">
                          <a:solidFill>
                            <a:schemeClr val="lt1"/>
                          </a:solidFill>
                          <a:latin typeface="Syne"/>
                          <a:ea typeface="Syne"/>
                          <a:cs typeface="Syne"/>
                          <a:sym typeface="Syne"/>
                        </a:rPr>
                        <a:t>29-4 june</a:t>
                      </a:r>
                      <a:endParaRPr sz="1600" b="1">
                        <a:solidFill>
                          <a:schemeClr val="lt1"/>
                        </a:solidFill>
                        <a:latin typeface="Syne"/>
                        <a:ea typeface="Syne"/>
                        <a:cs typeface="Syne"/>
                        <a:sym typeface="Syne"/>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bg1">
                        <a:lumMod val="25000"/>
                        <a:lumOff val="75000"/>
                      </a:schemeClr>
                    </a:solidFill>
                  </a:tcPr>
                </a:tc>
                <a:tc>
                  <a:txBody>
                    <a:bodyPr/>
                    <a:lstStyle/>
                    <a:p>
                      <a:pPr marL="0" lvl="0" indent="0" algn="ctr" rtl="0">
                        <a:spcBef>
                          <a:spcPts val="0"/>
                        </a:spcBef>
                        <a:spcAft>
                          <a:spcPts val="0"/>
                        </a:spcAft>
                        <a:buNone/>
                      </a:pPr>
                      <a:r>
                        <a:rPr lang="en" sz="1600" b="1">
                          <a:solidFill>
                            <a:schemeClr val="lt1"/>
                          </a:solidFill>
                          <a:latin typeface="Syne"/>
                          <a:ea typeface="Syne"/>
                          <a:cs typeface="Syne"/>
                          <a:sym typeface="Syne"/>
                        </a:rPr>
                        <a:t>5-11 june</a:t>
                      </a:r>
                      <a:endParaRPr sz="1600" b="1">
                        <a:solidFill>
                          <a:schemeClr val="lt1"/>
                        </a:solidFill>
                        <a:latin typeface="Syne"/>
                        <a:ea typeface="Syne"/>
                        <a:cs typeface="Syne"/>
                        <a:sym typeface="Syne"/>
                      </a:endParaRPr>
                    </a:p>
                  </a:txBody>
                  <a:tcPr marL="91425" marR="91425" marT="91425" marB="91425" anchor="ctr">
                    <a:lnL w="9525" cap="flat" cmpd="sng" algn="ctr">
                      <a:solidFill>
                        <a:schemeClr val="lt2"/>
                      </a:solidFill>
                      <a:prstDash val="solid"/>
                      <a:round/>
                      <a:headEnd type="none" w="sm" len="sm"/>
                      <a:tailEnd type="none" w="sm" len="sm"/>
                    </a:lnL>
                    <a:lnR w="9525" cap="flat" cmpd="sng" algn="ctr">
                      <a:no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bg1">
                        <a:lumMod val="25000"/>
                        <a:lumOff val="75000"/>
                      </a:schemeClr>
                    </a:solidFill>
                  </a:tcPr>
                </a:tc>
                <a:tc>
                  <a:txBody>
                    <a:bodyPr/>
                    <a:lstStyle/>
                    <a:p>
                      <a:pPr marL="0" lvl="0" indent="0" algn="ctr" rtl="0">
                        <a:spcBef>
                          <a:spcPts val="0"/>
                        </a:spcBef>
                        <a:spcAft>
                          <a:spcPts val="0"/>
                        </a:spcAft>
                        <a:buNone/>
                      </a:pPr>
                      <a:r>
                        <a:rPr lang="pt-PT" sz="1600" b="1">
                          <a:solidFill>
                            <a:schemeClr val="lt1"/>
                          </a:solidFill>
                          <a:latin typeface="Syne"/>
                          <a:ea typeface="Syne"/>
                          <a:cs typeface="Syne"/>
                          <a:sym typeface="Syne"/>
                        </a:rPr>
                        <a:t>12-18 june</a:t>
                      </a:r>
                      <a:endParaRPr sz="1600" b="1">
                        <a:solidFill>
                          <a:schemeClr val="lt1"/>
                        </a:solidFill>
                        <a:latin typeface="Syne"/>
                        <a:ea typeface="Syne"/>
                        <a:cs typeface="Syne"/>
                        <a:sym typeface="Syne"/>
                      </a:endParaRPr>
                    </a:p>
                  </a:txBody>
                  <a:tcPr marL="91425" marR="91425" marT="91425" marB="91425" anchor="ctr">
                    <a:lnL w="9525" cap="flat" cmpd="sng" algn="ctr">
                      <a:noFill/>
                      <a:prstDash val="solid"/>
                      <a:round/>
                      <a:headEnd type="none" w="sm" len="sm"/>
                      <a:tailEnd type="none" w="sm" len="sm"/>
                    </a:lnL>
                    <a:lnR w="9525" cap="flat" cmpd="sng" algn="ctr">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chemeClr val="bg1">
                        <a:lumMod val="25000"/>
                        <a:lumOff val="75000"/>
                      </a:schemeClr>
                    </a:solidFill>
                  </a:tcPr>
                </a:tc>
                <a:extLst>
                  <a:ext uri="{0D108BD9-81ED-4DB2-BD59-A6C34878D82A}">
                    <a16:rowId xmlns:a16="http://schemas.microsoft.com/office/drawing/2014/main" val="10000"/>
                  </a:ext>
                </a:extLst>
              </a:tr>
              <a:tr h="357936">
                <a:tc>
                  <a:txBody>
                    <a:bodyPr/>
                    <a:lstStyle/>
                    <a:p>
                      <a:pPr marL="0" lvl="0" indent="0" algn="ctr" rtl="0">
                        <a:spcBef>
                          <a:spcPts val="0"/>
                        </a:spcBef>
                        <a:spcAft>
                          <a:spcPts val="0"/>
                        </a:spcAft>
                        <a:buNone/>
                      </a:pPr>
                      <a:r>
                        <a:rPr lang="en" sz="1200" b="1">
                          <a:solidFill>
                            <a:schemeClr val="lt1"/>
                          </a:solidFill>
                          <a:latin typeface="Syne"/>
                          <a:ea typeface="Syne"/>
                          <a:cs typeface="Syne"/>
                          <a:sym typeface="Syne"/>
                        </a:rPr>
                        <a:t>3004</a:t>
                      </a:r>
                      <a:endParaRPr sz="12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bg1">
                        <a:lumMod val="25000"/>
                        <a:lumOff val="75000"/>
                      </a:schemeClr>
                    </a:solidFill>
                  </a:tcPr>
                </a:tc>
                <a:tc>
                  <a:txBody>
                    <a:bodyPr/>
                    <a:lstStyle/>
                    <a:p>
                      <a:pPr marL="0" lvl="0" indent="0" algn="l" rtl="0">
                        <a:spcBef>
                          <a:spcPts val="0"/>
                        </a:spcBef>
                        <a:spcAft>
                          <a:spcPts val="0"/>
                        </a:spcAft>
                        <a:buNone/>
                      </a:pPr>
                      <a:endParaRPr sz="105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no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57936">
                <a:tc>
                  <a:txBody>
                    <a:bodyPr/>
                    <a:lstStyle/>
                    <a:p>
                      <a:pPr marL="0" lvl="0" indent="0" algn="ctr" rtl="0">
                        <a:spcBef>
                          <a:spcPts val="0"/>
                        </a:spcBef>
                        <a:spcAft>
                          <a:spcPts val="0"/>
                        </a:spcAft>
                        <a:buNone/>
                      </a:pPr>
                      <a:r>
                        <a:rPr lang="en" sz="1200" b="1">
                          <a:solidFill>
                            <a:schemeClr val="lt1"/>
                          </a:solidFill>
                          <a:latin typeface="Syne"/>
                          <a:ea typeface="Syne"/>
                          <a:cs typeface="Syne"/>
                          <a:sym typeface="Syne"/>
                        </a:rPr>
                        <a:t>3005</a:t>
                      </a:r>
                      <a:endParaRPr sz="12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bg1">
                        <a:lumMod val="25000"/>
                        <a:lumOff val="75000"/>
                      </a:schemeClr>
                    </a:solidFill>
                  </a:tcPr>
                </a:tc>
                <a:tc>
                  <a:txBody>
                    <a:bodyPr/>
                    <a:lstStyle/>
                    <a:p>
                      <a:pPr marL="0" lvl="0" indent="0" algn="l" rtl="0">
                        <a:spcBef>
                          <a:spcPts val="0"/>
                        </a:spcBef>
                        <a:spcAft>
                          <a:spcPts val="0"/>
                        </a:spcAft>
                        <a:buNone/>
                      </a:pPr>
                      <a:endParaRPr sz="1050">
                        <a:solidFill>
                          <a:schemeClr val="lt1"/>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57936">
                <a:tc>
                  <a:txBody>
                    <a:bodyPr/>
                    <a:lstStyle/>
                    <a:p>
                      <a:pPr marL="0" lvl="0" indent="0" algn="ctr" rtl="0">
                        <a:spcBef>
                          <a:spcPts val="0"/>
                        </a:spcBef>
                        <a:spcAft>
                          <a:spcPts val="0"/>
                        </a:spcAft>
                        <a:buNone/>
                      </a:pPr>
                      <a:r>
                        <a:rPr lang="en" sz="1200" b="1">
                          <a:solidFill>
                            <a:schemeClr val="lt1"/>
                          </a:solidFill>
                          <a:latin typeface="Syne"/>
                          <a:ea typeface="Syne"/>
                          <a:cs typeface="Syne"/>
                          <a:sym typeface="Syne"/>
                        </a:rPr>
                        <a:t>3006</a:t>
                      </a:r>
                      <a:endParaRPr sz="12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bg1">
                        <a:lumMod val="25000"/>
                        <a:lumOff val="75000"/>
                      </a:schemeClr>
                    </a:solidFill>
                  </a:tcPr>
                </a:tc>
                <a:tc>
                  <a:txBody>
                    <a:bodyPr/>
                    <a:lstStyle/>
                    <a:p>
                      <a:pPr marL="0" lvl="0" indent="0" algn="l" rtl="0">
                        <a:spcBef>
                          <a:spcPts val="0"/>
                        </a:spcBef>
                        <a:spcAft>
                          <a:spcPts val="0"/>
                        </a:spcAft>
                        <a:buNone/>
                      </a:pPr>
                      <a:endParaRPr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57936">
                <a:tc>
                  <a:txBody>
                    <a:bodyPr/>
                    <a:lstStyle/>
                    <a:p>
                      <a:pPr marL="0" lvl="0" indent="0" algn="ctr" rtl="0">
                        <a:spcBef>
                          <a:spcPts val="0"/>
                        </a:spcBef>
                        <a:spcAft>
                          <a:spcPts val="0"/>
                        </a:spcAft>
                        <a:buNone/>
                      </a:pPr>
                      <a:r>
                        <a:rPr lang="pt-PT" sz="1200" b="1">
                          <a:solidFill>
                            <a:schemeClr val="lt1"/>
                          </a:solidFill>
                          <a:latin typeface="Syne"/>
                          <a:ea typeface="Syne"/>
                          <a:cs typeface="Syne"/>
                          <a:sym typeface="Syne"/>
                        </a:rPr>
                        <a:t>3007</a:t>
                      </a:r>
                      <a:endParaRPr sz="12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bg1">
                        <a:lumMod val="25000"/>
                        <a:lumOff val="75000"/>
                      </a:schemeClr>
                    </a:solidFill>
                  </a:tcPr>
                </a:tc>
                <a:tc>
                  <a:txBody>
                    <a:bodyPr/>
                    <a:lstStyle/>
                    <a:p>
                      <a:pPr marL="0" lvl="0" indent="0" algn="l" rtl="0">
                        <a:spcBef>
                          <a:spcPts val="0"/>
                        </a:spcBef>
                        <a:spcAft>
                          <a:spcPts val="0"/>
                        </a:spcAft>
                        <a:buNone/>
                      </a:pPr>
                      <a:endParaRPr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10527984"/>
                  </a:ext>
                </a:extLst>
              </a:tr>
              <a:tr h="357936">
                <a:tc>
                  <a:txBody>
                    <a:bodyPr/>
                    <a:lstStyle/>
                    <a:p>
                      <a:pPr marL="0" lvl="0" indent="0" algn="ctr" rtl="0">
                        <a:spcBef>
                          <a:spcPts val="0"/>
                        </a:spcBef>
                        <a:spcAft>
                          <a:spcPts val="0"/>
                        </a:spcAft>
                        <a:buNone/>
                      </a:pPr>
                      <a:r>
                        <a:rPr lang="pt-PT" sz="1200" b="1">
                          <a:solidFill>
                            <a:schemeClr val="lt1"/>
                          </a:solidFill>
                          <a:latin typeface="Syne"/>
                          <a:ea typeface="Syne"/>
                          <a:cs typeface="Syne"/>
                          <a:sym typeface="Syne"/>
                        </a:rPr>
                        <a:t>3008</a:t>
                      </a:r>
                      <a:endParaRPr sz="12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bg1">
                        <a:lumMod val="25000"/>
                        <a:lumOff val="75000"/>
                      </a:schemeClr>
                    </a:solidFill>
                  </a:tcPr>
                </a:tc>
                <a:tc>
                  <a:txBody>
                    <a:bodyPr/>
                    <a:lstStyle/>
                    <a:p>
                      <a:pPr marL="0" lvl="0" indent="0" algn="l" rtl="0">
                        <a:spcBef>
                          <a:spcPts val="0"/>
                        </a:spcBef>
                        <a:spcAft>
                          <a:spcPts val="0"/>
                        </a:spcAft>
                        <a:buNone/>
                      </a:pPr>
                      <a:endParaRPr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4260733063"/>
                  </a:ext>
                </a:extLst>
              </a:tr>
              <a:tr h="357936">
                <a:tc>
                  <a:txBody>
                    <a:bodyPr/>
                    <a:lstStyle/>
                    <a:p>
                      <a:pPr marL="0" lvl="0" indent="0" algn="ctr" rtl="0">
                        <a:spcBef>
                          <a:spcPts val="0"/>
                        </a:spcBef>
                        <a:spcAft>
                          <a:spcPts val="0"/>
                        </a:spcAft>
                        <a:buNone/>
                      </a:pPr>
                      <a:r>
                        <a:rPr lang="pt-PT" sz="1200" b="1">
                          <a:solidFill>
                            <a:schemeClr val="lt1"/>
                          </a:solidFill>
                          <a:latin typeface="Syne"/>
                          <a:ea typeface="Syne"/>
                          <a:cs typeface="Syne"/>
                          <a:sym typeface="Syne"/>
                        </a:rPr>
                        <a:t>3009</a:t>
                      </a:r>
                      <a:endParaRPr sz="12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bg1">
                        <a:lumMod val="25000"/>
                        <a:lumOff val="75000"/>
                      </a:schemeClr>
                    </a:solidFill>
                  </a:tcPr>
                </a:tc>
                <a:tc>
                  <a:txBody>
                    <a:bodyPr/>
                    <a:lstStyle/>
                    <a:p>
                      <a:pPr marL="0" lvl="0" indent="0" algn="l" rtl="0">
                        <a:spcBef>
                          <a:spcPts val="0"/>
                        </a:spcBef>
                        <a:spcAft>
                          <a:spcPts val="0"/>
                        </a:spcAft>
                        <a:buNone/>
                      </a:pPr>
                      <a:endParaRPr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3776060380"/>
                  </a:ext>
                </a:extLst>
              </a:tr>
              <a:tr h="357936">
                <a:tc>
                  <a:txBody>
                    <a:bodyPr/>
                    <a:lstStyle/>
                    <a:p>
                      <a:pPr marL="0" lvl="0" indent="0" algn="ctr" rtl="0">
                        <a:spcBef>
                          <a:spcPts val="0"/>
                        </a:spcBef>
                        <a:spcAft>
                          <a:spcPts val="0"/>
                        </a:spcAft>
                        <a:buNone/>
                      </a:pPr>
                      <a:r>
                        <a:rPr lang="pt-PT" sz="1200" b="1">
                          <a:solidFill>
                            <a:schemeClr val="lt1"/>
                          </a:solidFill>
                          <a:latin typeface="Syne"/>
                          <a:ea typeface="Syne"/>
                          <a:cs typeface="Syne"/>
                          <a:sym typeface="Syne"/>
                        </a:rPr>
                        <a:t>2004</a:t>
                      </a:r>
                      <a:endParaRPr sz="12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bg1">
                        <a:lumMod val="25000"/>
                        <a:lumOff val="75000"/>
                      </a:schemeClr>
                    </a:solidFill>
                  </a:tcPr>
                </a:tc>
                <a:tc>
                  <a:txBody>
                    <a:bodyPr/>
                    <a:lstStyle/>
                    <a:p>
                      <a:pPr marL="0" lvl="0" indent="0" algn="l" rtl="0">
                        <a:spcBef>
                          <a:spcPts val="0"/>
                        </a:spcBef>
                        <a:spcAft>
                          <a:spcPts val="0"/>
                        </a:spcAft>
                        <a:buNone/>
                      </a:pPr>
                      <a:endParaRPr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55039133"/>
                  </a:ext>
                </a:extLst>
              </a:tr>
              <a:tr h="357936">
                <a:tc>
                  <a:txBody>
                    <a:bodyPr/>
                    <a:lstStyle/>
                    <a:p>
                      <a:pPr marL="0" lvl="0" indent="0" algn="ctr" rtl="0">
                        <a:spcBef>
                          <a:spcPts val="0"/>
                        </a:spcBef>
                        <a:spcAft>
                          <a:spcPts val="0"/>
                        </a:spcAft>
                        <a:buNone/>
                      </a:pPr>
                      <a:r>
                        <a:rPr lang="pt-PT" sz="1200" b="1">
                          <a:solidFill>
                            <a:schemeClr val="lt1"/>
                          </a:solidFill>
                          <a:latin typeface="Syne"/>
                          <a:ea typeface="Syne"/>
                          <a:cs typeface="Syne"/>
                          <a:sym typeface="Syne"/>
                        </a:rPr>
                        <a:t>2005</a:t>
                      </a:r>
                      <a:endParaRPr sz="12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bg1">
                        <a:lumMod val="25000"/>
                        <a:lumOff val="75000"/>
                      </a:schemeClr>
                    </a:solidFill>
                  </a:tcPr>
                </a:tc>
                <a:tc>
                  <a:txBody>
                    <a:bodyPr/>
                    <a:lstStyle/>
                    <a:p>
                      <a:pPr marL="0" lvl="0" indent="0" algn="l" rtl="0">
                        <a:spcBef>
                          <a:spcPts val="0"/>
                        </a:spcBef>
                        <a:spcAft>
                          <a:spcPts val="0"/>
                        </a:spcAft>
                        <a:buNone/>
                      </a:pPr>
                      <a:endParaRPr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863846189"/>
                  </a:ext>
                </a:extLst>
              </a:tr>
              <a:tr h="357936">
                <a:tc>
                  <a:txBody>
                    <a:bodyPr/>
                    <a:lstStyle/>
                    <a:p>
                      <a:pPr marL="0" lvl="0" indent="0" algn="ctr" rtl="0">
                        <a:spcBef>
                          <a:spcPts val="0"/>
                        </a:spcBef>
                        <a:spcAft>
                          <a:spcPts val="0"/>
                        </a:spcAft>
                        <a:buNone/>
                      </a:pPr>
                      <a:r>
                        <a:rPr lang="pt-PT" sz="1200" b="1">
                          <a:solidFill>
                            <a:schemeClr val="lt1"/>
                          </a:solidFill>
                          <a:latin typeface="Syne"/>
                          <a:ea typeface="Syne"/>
                          <a:cs typeface="Syne"/>
                          <a:sym typeface="Syne"/>
                        </a:rPr>
                        <a:t>2006</a:t>
                      </a:r>
                      <a:endParaRPr sz="12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bg1">
                        <a:lumMod val="25000"/>
                        <a:lumOff val="75000"/>
                      </a:schemeClr>
                    </a:solidFill>
                  </a:tcPr>
                </a:tc>
                <a:tc>
                  <a:txBody>
                    <a:bodyPr/>
                    <a:lstStyle/>
                    <a:p>
                      <a:pPr marL="0" lvl="0" indent="0" algn="l" rtl="0">
                        <a:spcBef>
                          <a:spcPts val="0"/>
                        </a:spcBef>
                        <a:spcAft>
                          <a:spcPts val="0"/>
                        </a:spcAft>
                        <a:buNone/>
                      </a:pPr>
                      <a:endParaRPr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2472916738"/>
                  </a:ext>
                </a:extLst>
              </a:tr>
              <a:tr h="357936">
                <a:tc>
                  <a:txBody>
                    <a:bodyPr/>
                    <a:lstStyle/>
                    <a:p>
                      <a:pPr marL="0" lvl="0" indent="0" algn="ctr" rtl="0">
                        <a:spcBef>
                          <a:spcPts val="0"/>
                        </a:spcBef>
                        <a:spcAft>
                          <a:spcPts val="0"/>
                        </a:spcAft>
                        <a:buNone/>
                      </a:pPr>
                      <a:r>
                        <a:rPr lang="pt-PT" sz="1200" b="1">
                          <a:solidFill>
                            <a:schemeClr val="lt1"/>
                          </a:solidFill>
                          <a:latin typeface="Syne"/>
                          <a:ea typeface="Syne"/>
                          <a:cs typeface="Syne"/>
                          <a:sym typeface="Syne"/>
                        </a:rPr>
                        <a:t>5002</a:t>
                      </a:r>
                      <a:endParaRPr sz="1200" b="1">
                        <a:solidFill>
                          <a:schemeClr val="lt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bg1">
                        <a:lumMod val="25000"/>
                        <a:lumOff val="75000"/>
                      </a:schemeClr>
                    </a:solidFill>
                  </a:tcPr>
                </a:tc>
                <a:tc>
                  <a:txBody>
                    <a:bodyPr/>
                    <a:lstStyle/>
                    <a:p>
                      <a:pPr marL="0" lvl="0" indent="0" algn="l" rtl="0">
                        <a:spcBef>
                          <a:spcPts val="0"/>
                        </a:spcBef>
                        <a:spcAft>
                          <a:spcPts val="0"/>
                        </a:spcAft>
                        <a:buNone/>
                      </a:pPr>
                      <a:endParaRPr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050">
                        <a:solidFill>
                          <a:schemeClr val="lt1"/>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2118176084"/>
                  </a:ext>
                </a:extLst>
              </a:tr>
            </a:tbl>
          </a:graphicData>
        </a:graphic>
      </p:graphicFrame>
      <p:sp>
        <p:nvSpPr>
          <p:cNvPr id="8" name="Retângulo 7">
            <a:extLst>
              <a:ext uri="{FF2B5EF4-FFF2-40B4-BE49-F238E27FC236}">
                <a16:creationId xmlns:a16="http://schemas.microsoft.com/office/drawing/2014/main" id="{0B778E60-212A-7B30-4DFC-B5435C9AC464}"/>
              </a:ext>
            </a:extLst>
          </p:cNvPr>
          <p:cNvSpPr/>
          <p:nvPr/>
        </p:nvSpPr>
        <p:spPr>
          <a:xfrm>
            <a:off x="5042647" y="1172266"/>
            <a:ext cx="1694327" cy="2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CaixaDeTexto 18">
            <a:extLst>
              <a:ext uri="{FF2B5EF4-FFF2-40B4-BE49-F238E27FC236}">
                <a16:creationId xmlns:a16="http://schemas.microsoft.com/office/drawing/2014/main" id="{9436FA08-BA0C-98F5-BC4A-648C2557F6E8}"/>
              </a:ext>
            </a:extLst>
          </p:cNvPr>
          <p:cNvSpPr txBox="1"/>
          <p:nvPr/>
        </p:nvSpPr>
        <p:spPr>
          <a:xfrm>
            <a:off x="5617798" y="1144377"/>
            <a:ext cx="759176" cy="307777"/>
          </a:xfrm>
          <a:prstGeom prst="rect">
            <a:avLst/>
          </a:prstGeom>
          <a:noFill/>
        </p:spPr>
        <p:txBody>
          <a:bodyPr wrap="square" rtlCol="0">
            <a:spAutoFit/>
          </a:bodyPr>
          <a:lstStyle/>
          <a:p>
            <a:r>
              <a:rPr lang="pt-PT"/>
              <a:t>5-14</a:t>
            </a:r>
          </a:p>
        </p:txBody>
      </p:sp>
      <p:sp>
        <p:nvSpPr>
          <p:cNvPr id="18" name="Retângulo 17">
            <a:extLst>
              <a:ext uri="{FF2B5EF4-FFF2-40B4-BE49-F238E27FC236}">
                <a16:creationId xmlns:a16="http://schemas.microsoft.com/office/drawing/2014/main" id="{B4A98065-F82D-4CD6-55BF-D0A120459645}"/>
              </a:ext>
            </a:extLst>
          </p:cNvPr>
          <p:cNvSpPr/>
          <p:nvPr/>
        </p:nvSpPr>
        <p:spPr>
          <a:xfrm>
            <a:off x="4625787" y="1550883"/>
            <a:ext cx="1627095" cy="2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3" name="CaixaDeTexto 32">
            <a:extLst>
              <a:ext uri="{FF2B5EF4-FFF2-40B4-BE49-F238E27FC236}">
                <a16:creationId xmlns:a16="http://schemas.microsoft.com/office/drawing/2014/main" id="{2117318D-8934-7E34-CC0F-E0C19D8C0354}"/>
              </a:ext>
            </a:extLst>
          </p:cNvPr>
          <p:cNvSpPr txBox="1"/>
          <p:nvPr/>
        </p:nvSpPr>
        <p:spPr>
          <a:xfrm>
            <a:off x="5191142" y="1522130"/>
            <a:ext cx="759176" cy="307777"/>
          </a:xfrm>
          <a:prstGeom prst="rect">
            <a:avLst/>
          </a:prstGeom>
          <a:noFill/>
        </p:spPr>
        <p:txBody>
          <a:bodyPr wrap="square" rtlCol="0">
            <a:spAutoFit/>
          </a:bodyPr>
          <a:lstStyle/>
          <a:p>
            <a:r>
              <a:rPr lang="pt-PT"/>
              <a:t>2-12</a:t>
            </a:r>
          </a:p>
        </p:txBody>
      </p:sp>
      <p:sp>
        <p:nvSpPr>
          <p:cNvPr id="34" name="Retângulo 33">
            <a:extLst>
              <a:ext uri="{FF2B5EF4-FFF2-40B4-BE49-F238E27FC236}">
                <a16:creationId xmlns:a16="http://schemas.microsoft.com/office/drawing/2014/main" id="{D73BDC7A-03CA-808E-A62E-FB5862A4B510}"/>
              </a:ext>
            </a:extLst>
          </p:cNvPr>
          <p:cNvSpPr/>
          <p:nvPr/>
        </p:nvSpPr>
        <p:spPr>
          <a:xfrm>
            <a:off x="3657600" y="1907434"/>
            <a:ext cx="968187" cy="2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5" name="CaixaDeTexto 34">
            <a:extLst>
              <a:ext uri="{FF2B5EF4-FFF2-40B4-BE49-F238E27FC236}">
                <a16:creationId xmlns:a16="http://schemas.microsoft.com/office/drawing/2014/main" id="{FFCA19D9-5668-F199-FB1A-188789E25856}"/>
              </a:ext>
            </a:extLst>
          </p:cNvPr>
          <p:cNvSpPr txBox="1"/>
          <p:nvPr/>
        </p:nvSpPr>
        <p:spPr>
          <a:xfrm>
            <a:off x="3873334" y="1880538"/>
            <a:ext cx="759176" cy="307777"/>
          </a:xfrm>
          <a:prstGeom prst="rect">
            <a:avLst/>
          </a:prstGeom>
          <a:noFill/>
        </p:spPr>
        <p:txBody>
          <a:bodyPr wrap="square" rtlCol="0">
            <a:spAutoFit/>
          </a:bodyPr>
          <a:lstStyle/>
          <a:p>
            <a:r>
              <a:rPr lang="pt-PT"/>
              <a:t>29-2</a:t>
            </a:r>
          </a:p>
        </p:txBody>
      </p:sp>
      <p:sp>
        <p:nvSpPr>
          <p:cNvPr id="37" name="Retângulo 36">
            <a:extLst>
              <a:ext uri="{FF2B5EF4-FFF2-40B4-BE49-F238E27FC236}">
                <a16:creationId xmlns:a16="http://schemas.microsoft.com/office/drawing/2014/main" id="{74B17251-6AAB-C6AF-5073-DC23AF989EB7}"/>
              </a:ext>
            </a:extLst>
          </p:cNvPr>
          <p:cNvSpPr/>
          <p:nvPr/>
        </p:nvSpPr>
        <p:spPr>
          <a:xfrm>
            <a:off x="5042647" y="2267779"/>
            <a:ext cx="907671" cy="2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aixaDeTexto 37">
            <a:extLst>
              <a:ext uri="{FF2B5EF4-FFF2-40B4-BE49-F238E27FC236}">
                <a16:creationId xmlns:a16="http://schemas.microsoft.com/office/drawing/2014/main" id="{A9ABD346-BC6E-FEAB-580F-F269A20C579B}"/>
              </a:ext>
            </a:extLst>
          </p:cNvPr>
          <p:cNvSpPr txBox="1"/>
          <p:nvPr/>
        </p:nvSpPr>
        <p:spPr>
          <a:xfrm>
            <a:off x="5285271" y="2243914"/>
            <a:ext cx="759176" cy="307777"/>
          </a:xfrm>
          <a:prstGeom prst="rect">
            <a:avLst/>
          </a:prstGeom>
          <a:noFill/>
        </p:spPr>
        <p:txBody>
          <a:bodyPr wrap="square" rtlCol="0">
            <a:spAutoFit/>
          </a:bodyPr>
          <a:lstStyle/>
          <a:p>
            <a:r>
              <a:rPr lang="pt-PT"/>
              <a:t>5-9</a:t>
            </a:r>
          </a:p>
        </p:txBody>
      </p:sp>
      <p:sp>
        <p:nvSpPr>
          <p:cNvPr id="39" name="Retângulo 38">
            <a:extLst>
              <a:ext uri="{FF2B5EF4-FFF2-40B4-BE49-F238E27FC236}">
                <a16:creationId xmlns:a16="http://schemas.microsoft.com/office/drawing/2014/main" id="{810EF20B-6B5D-F84E-6469-0A96B99EF248}"/>
              </a:ext>
            </a:extLst>
          </p:cNvPr>
          <p:cNvSpPr/>
          <p:nvPr/>
        </p:nvSpPr>
        <p:spPr>
          <a:xfrm>
            <a:off x="5163962" y="2634205"/>
            <a:ext cx="907671" cy="2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0" name="CaixaDeTexto 39">
            <a:extLst>
              <a:ext uri="{FF2B5EF4-FFF2-40B4-BE49-F238E27FC236}">
                <a16:creationId xmlns:a16="http://schemas.microsoft.com/office/drawing/2014/main" id="{8455842E-606A-3F37-E150-F61CADBFF0DF}"/>
              </a:ext>
            </a:extLst>
          </p:cNvPr>
          <p:cNvSpPr txBox="1"/>
          <p:nvPr/>
        </p:nvSpPr>
        <p:spPr>
          <a:xfrm>
            <a:off x="5379696" y="2598600"/>
            <a:ext cx="759176" cy="307777"/>
          </a:xfrm>
          <a:prstGeom prst="rect">
            <a:avLst/>
          </a:prstGeom>
          <a:noFill/>
        </p:spPr>
        <p:txBody>
          <a:bodyPr wrap="square" rtlCol="0">
            <a:spAutoFit/>
          </a:bodyPr>
          <a:lstStyle/>
          <a:p>
            <a:r>
              <a:rPr lang="pt-PT"/>
              <a:t>6-10</a:t>
            </a:r>
          </a:p>
        </p:txBody>
      </p:sp>
      <p:sp>
        <p:nvSpPr>
          <p:cNvPr id="41" name="Retângulo 40">
            <a:extLst>
              <a:ext uri="{FF2B5EF4-FFF2-40B4-BE49-F238E27FC236}">
                <a16:creationId xmlns:a16="http://schemas.microsoft.com/office/drawing/2014/main" id="{9D1E1F10-B1F8-A5FE-6566-3F28FAE07FC4}"/>
              </a:ext>
            </a:extLst>
          </p:cNvPr>
          <p:cNvSpPr/>
          <p:nvPr/>
        </p:nvSpPr>
        <p:spPr>
          <a:xfrm>
            <a:off x="5264818" y="3006170"/>
            <a:ext cx="1472156" cy="2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CaixaDeTexto 41">
            <a:extLst>
              <a:ext uri="{FF2B5EF4-FFF2-40B4-BE49-F238E27FC236}">
                <a16:creationId xmlns:a16="http://schemas.microsoft.com/office/drawing/2014/main" id="{5562AA47-EC6E-D2F4-36DA-6BD15A584303}"/>
              </a:ext>
            </a:extLst>
          </p:cNvPr>
          <p:cNvSpPr txBox="1"/>
          <p:nvPr/>
        </p:nvSpPr>
        <p:spPr>
          <a:xfrm>
            <a:off x="5752561" y="2972550"/>
            <a:ext cx="759176" cy="307777"/>
          </a:xfrm>
          <a:prstGeom prst="rect">
            <a:avLst/>
          </a:prstGeom>
          <a:noFill/>
        </p:spPr>
        <p:txBody>
          <a:bodyPr wrap="square" rtlCol="0">
            <a:spAutoFit/>
          </a:bodyPr>
          <a:lstStyle/>
          <a:p>
            <a:r>
              <a:rPr lang="pt-PT"/>
              <a:t>7-14</a:t>
            </a:r>
          </a:p>
        </p:txBody>
      </p:sp>
      <p:sp>
        <p:nvSpPr>
          <p:cNvPr id="43" name="Retângulo 42">
            <a:extLst>
              <a:ext uri="{FF2B5EF4-FFF2-40B4-BE49-F238E27FC236}">
                <a16:creationId xmlns:a16="http://schemas.microsoft.com/office/drawing/2014/main" id="{5201A3F6-04CC-36E5-B95E-1B57142AFC04}"/>
              </a:ext>
            </a:extLst>
          </p:cNvPr>
          <p:cNvSpPr/>
          <p:nvPr/>
        </p:nvSpPr>
        <p:spPr>
          <a:xfrm>
            <a:off x="3657600" y="3375971"/>
            <a:ext cx="968187" cy="2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4" name="CaixaDeTexto 43">
            <a:extLst>
              <a:ext uri="{FF2B5EF4-FFF2-40B4-BE49-F238E27FC236}">
                <a16:creationId xmlns:a16="http://schemas.microsoft.com/office/drawing/2014/main" id="{F38C0944-E181-FC78-5F24-379F8DD1A909}"/>
              </a:ext>
            </a:extLst>
          </p:cNvPr>
          <p:cNvSpPr txBox="1"/>
          <p:nvPr/>
        </p:nvSpPr>
        <p:spPr>
          <a:xfrm>
            <a:off x="3906953" y="3342440"/>
            <a:ext cx="759176" cy="307777"/>
          </a:xfrm>
          <a:prstGeom prst="rect">
            <a:avLst/>
          </a:prstGeom>
          <a:noFill/>
        </p:spPr>
        <p:txBody>
          <a:bodyPr wrap="square" rtlCol="0">
            <a:spAutoFit/>
          </a:bodyPr>
          <a:lstStyle/>
          <a:p>
            <a:r>
              <a:rPr lang="pt-PT"/>
              <a:t>29-2</a:t>
            </a:r>
          </a:p>
        </p:txBody>
      </p:sp>
      <p:sp>
        <p:nvSpPr>
          <p:cNvPr id="45" name="Retângulo 44">
            <a:extLst>
              <a:ext uri="{FF2B5EF4-FFF2-40B4-BE49-F238E27FC236}">
                <a16:creationId xmlns:a16="http://schemas.microsoft.com/office/drawing/2014/main" id="{B7B26F6D-34D6-B0BE-6124-54AC8E921BCC}"/>
              </a:ext>
            </a:extLst>
          </p:cNvPr>
          <p:cNvSpPr/>
          <p:nvPr/>
        </p:nvSpPr>
        <p:spPr>
          <a:xfrm>
            <a:off x="2918595" y="3734596"/>
            <a:ext cx="880200" cy="2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6" name="CaixaDeTexto 45">
            <a:extLst>
              <a:ext uri="{FF2B5EF4-FFF2-40B4-BE49-F238E27FC236}">
                <a16:creationId xmlns:a16="http://schemas.microsoft.com/office/drawing/2014/main" id="{F0D315F1-E02F-085F-14CC-70440B026F0F}"/>
              </a:ext>
            </a:extLst>
          </p:cNvPr>
          <p:cNvSpPr txBox="1"/>
          <p:nvPr/>
        </p:nvSpPr>
        <p:spPr>
          <a:xfrm>
            <a:off x="3039619" y="3706707"/>
            <a:ext cx="759176" cy="307777"/>
          </a:xfrm>
          <a:prstGeom prst="rect">
            <a:avLst/>
          </a:prstGeom>
          <a:noFill/>
        </p:spPr>
        <p:txBody>
          <a:bodyPr wrap="square" rtlCol="0">
            <a:spAutoFit/>
          </a:bodyPr>
          <a:lstStyle/>
          <a:p>
            <a:r>
              <a:rPr lang="pt-PT"/>
              <a:t>25-30</a:t>
            </a:r>
          </a:p>
        </p:txBody>
      </p:sp>
      <p:sp>
        <p:nvSpPr>
          <p:cNvPr id="47" name="Retângulo 46">
            <a:extLst>
              <a:ext uri="{FF2B5EF4-FFF2-40B4-BE49-F238E27FC236}">
                <a16:creationId xmlns:a16="http://schemas.microsoft.com/office/drawing/2014/main" id="{1E40E97B-F94B-390C-D975-7D5F9CB3D5CA}"/>
              </a:ext>
            </a:extLst>
          </p:cNvPr>
          <p:cNvSpPr/>
          <p:nvPr/>
        </p:nvSpPr>
        <p:spPr>
          <a:xfrm>
            <a:off x="5042647" y="4102940"/>
            <a:ext cx="1694327" cy="2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8" name="CaixaDeTexto 47">
            <a:extLst>
              <a:ext uri="{FF2B5EF4-FFF2-40B4-BE49-F238E27FC236}">
                <a16:creationId xmlns:a16="http://schemas.microsoft.com/office/drawing/2014/main" id="{B0B388A1-2672-21DA-48E2-24768354687D}"/>
              </a:ext>
            </a:extLst>
          </p:cNvPr>
          <p:cNvSpPr txBox="1"/>
          <p:nvPr/>
        </p:nvSpPr>
        <p:spPr>
          <a:xfrm>
            <a:off x="5617798" y="4077789"/>
            <a:ext cx="759176" cy="307777"/>
          </a:xfrm>
          <a:prstGeom prst="rect">
            <a:avLst/>
          </a:prstGeom>
          <a:noFill/>
        </p:spPr>
        <p:txBody>
          <a:bodyPr wrap="square" rtlCol="0">
            <a:spAutoFit/>
          </a:bodyPr>
          <a:lstStyle/>
          <a:p>
            <a:r>
              <a:rPr lang="pt-PT"/>
              <a:t>5-14</a:t>
            </a:r>
          </a:p>
        </p:txBody>
      </p:sp>
      <p:sp>
        <p:nvSpPr>
          <p:cNvPr id="49" name="Retângulo 48">
            <a:extLst>
              <a:ext uri="{FF2B5EF4-FFF2-40B4-BE49-F238E27FC236}">
                <a16:creationId xmlns:a16="http://schemas.microsoft.com/office/drawing/2014/main" id="{7D5F675C-B5A6-6321-BE6B-0A340FF22B07}"/>
              </a:ext>
            </a:extLst>
          </p:cNvPr>
          <p:cNvSpPr/>
          <p:nvPr/>
        </p:nvSpPr>
        <p:spPr>
          <a:xfrm>
            <a:off x="6959729" y="4450982"/>
            <a:ext cx="294960" cy="2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0" name="CaixaDeTexto 49">
            <a:extLst>
              <a:ext uri="{FF2B5EF4-FFF2-40B4-BE49-F238E27FC236}">
                <a16:creationId xmlns:a16="http://schemas.microsoft.com/office/drawing/2014/main" id="{C467B1F3-BF38-B2B6-8A8C-B6C27564A291}"/>
              </a:ext>
            </a:extLst>
          </p:cNvPr>
          <p:cNvSpPr txBox="1"/>
          <p:nvPr/>
        </p:nvSpPr>
        <p:spPr>
          <a:xfrm>
            <a:off x="6908717" y="4415377"/>
            <a:ext cx="759176" cy="307777"/>
          </a:xfrm>
          <a:prstGeom prst="rect">
            <a:avLst/>
          </a:prstGeom>
          <a:noFill/>
        </p:spPr>
        <p:txBody>
          <a:bodyPr wrap="square" rtlCol="0">
            <a:spAutoFit/>
          </a:bodyPr>
          <a:lstStyle/>
          <a:p>
            <a:r>
              <a:rPr lang="pt-PT"/>
              <a:t>15</a:t>
            </a:r>
          </a:p>
        </p:txBody>
      </p:sp>
      <p:sp>
        <p:nvSpPr>
          <p:cNvPr id="51" name="Retângulo 50">
            <a:extLst>
              <a:ext uri="{FF2B5EF4-FFF2-40B4-BE49-F238E27FC236}">
                <a16:creationId xmlns:a16="http://schemas.microsoft.com/office/drawing/2014/main" id="{308DE0D5-6392-1D71-80EE-AF5B805E12A9}"/>
              </a:ext>
            </a:extLst>
          </p:cNvPr>
          <p:cNvSpPr/>
          <p:nvPr/>
        </p:nvSpPr>
        <p:spPr>
          <a:xfrm>
            <a:off x="0" y="4827494"/>
            <a:ext cx="9144000" cy="691377"/>
          </a:xfrm>
          <a:prstGeom prst="rect">
            <a:avLst/>
          </a:prstGeom>
          <a:solidFill>
            <a:srgbClr val="050B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TextBox 3">
            <a:extLst>
              <a:ext uri="{FF2B5EF4-FFF2-40B4-BE49-F238E27FC236}">
                <a16:creationId xmlns:a16="http://schemas.microsoft.com/office/drawing/2014/main" id="{8755F07B-B3A3-8D66-BAA1-81D17F4167EB}"/>
              </a:ext>
            </a:extLst>
          </p:cNvPr>
          <p:cNvSpPr txBox="1"/>
          <p:nvPr/>
        </p:nvSpPr>
        <p:spPr>
          <a:xfrm>
            <a:off x="8704965" y="5199394"/>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09</a:t>
            </a:r>
            <a:endParaRPr lang="pt-PT">
              <a:solidFill>
                <a:srgbClr val="D9D9D9"/>
              </a:solidFill>
              <a:latin typeface="Arial Black" panose="020B0A04020102020204" pitchFamily="34" charset="0"/>
            </a:endParaRPr>
          </a:p>
        </p:txBody>
      </p:sp>
    </p:spTree>
    <p:extLst>
      <p:ext uri="{BB962C8B-B14F-4D97-AF65-F5344CB8AC3E}">
        <p14:creationId xmlns:p14="http://schemas.microsoft.com/office/powerpoint/2010/main" val="4184434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D9D9D9"/>
                </a:solidFill>
                <a:latin typeface="Arial Black" panose="020B0A04020102020204" pitchFamily="34" charset="0"/>
              </a:rPr>
              <a:t>ACTIVITIES</a:t>
            </a:r>
            <a:endParaRPr>
              <a:solidFill>
                <a:srgbClr val="D9D9D9"/>
              </a:solidFill>
              <a:latin typeface="Arial Black" panose="020B0A04020102020204" pitchFamily="34" charset="0"/>
            </a:endParaRPr>
          </a:p>
        </p:txBody>
      </p:sp>
      <p:graphicFrame>
        <p:nvGraphicFramePr>
          <p:cNvPr id="902" name="Google Shape;902;p67"/>
          <p:cNvGraphicFramePr/>
          <p:nvPr>
            <p:extLst>
              <p:ext uri="{D42A27DB-BD31-4B8C-83A1-F6EECF244321}">
                <p14:modId xmlns:p14="http://schemas.microsoft.com/office/powerpoint/2010/main" val="3364577420"/>
              </p:ext>
            </p:extLst>
          </p:nvPr>
        </p:nvGraphicFramePr>
        <p:xfrm>
          <a:off x="194982" y="1241879"/>
          <a:ext cx="8903269" cy="3625956"/>
        </p:xfrm>
        <a:graphic>
          <a:graphicData uri="http://schemas.openxmlformats.org/drawingml/2006/table">
            <a:tbl>
              <a:tblPr>
                <a:noFill/>
              </a:tblPr>
              <a:tblGrid>
                <a:gridCol w="740023">
                  <a:extLst>
                    <a:ext uri="{9D8B030D-6E8A-4147-A177-3AD203B41FA5}">
                      <a16:colId xmlns:a16="http://schemas.microsoft.com/office/drawing/2014/main" val="20000"/>
                    </a:ext>
                  </a:extLst>
                </a:gridCol>
                <a:gridCol w="2607271">
                  <a:extLst>
                    <a:ext uri="{9D8B030D-6E8A-4147-A177-3AD203B41FA5}">
                      <a16:colId xmlns:a16="http://schemas.microsoft.com/office/drawing/2014/main" val="20001"/>
                    </a:ext>
                  </a:extLst>
                </a:gridCol>
                <a:gridCol w="1372624">
                  <a:extLst>
                    <a:ext uri="{9D8B030D-6E8A-4147-A177-3AD203B41FA5}">
                      <a16:colId xmlns:a16="http://schemas.microsoft.com/office/drawing/2014/main" val="20002"/>
                    </a:ext>
                  </a:extLst>
                </a:gridCol>
                <a:gridCol w="1554450">
                  <a:extLst>
                    <a:ext uri="{9D8B030D-6E8A-4147-A177-3AD203B41FA5}">
                      <a16:colId xmlns:a16="http://schemas.microsoft.com/office/drawing/2014/main" val="20003"/>
                    </a:ext>
                  </a:extLst>
                </a:gridCol>
                <a:gridCol w="1627094">
                  <a:extLst>
                    <a:ext uri="{9D8B030D-6E8A-4147-A177-3AD203B41FA5}">
                      <a16:colId xmlns:a16="http://schemas.microsoft.com/office/drawing/2014/main" val="1415202629"/>
                    </a:ext>
                  </a:extLst>
                </a:gridCol>
                <a:gridCol w="1001807">
                  <a:extLst>
                    <a:ext uri="{9D8B030D-6E8A-4147-A177-3AD203B41FA5}">
                      <a16:colId xmlns:a16="http://schemas.microsoft.com/office/drawing/2014/main" val="815088309"/>
                    </a:ext>
                  </a:extLst>
                </a:gridCol>
              </a:tblGrid>
              <a:tr h="652590">
                <a:tc>
                  <a:txBody>
                    <a:bodyPr/>
                    <a:lstStyle/>
                    <a:p>
                      <a:pPr marL="0" lvl="0" indent="0" algn="l" rtl="0">
                        <a:spcBef>
                          <a:spcPts val="0"/>
                        </a:spcBef>
                        <a:spcAft>
                          <a:spcPts val="0"/>
                        </a:spcAft>
                        <a:buNone/>
                      </a:pPr>
                      <a:r>
                        <a:rPr lang="en" sz="1400" b="1">
                          <a:solidFill>
                            <a:schemeClr val="bg1"/>
                          </a:solidFill>
                          <a:latin typeface="Syne"/>
                          <a:ea typeface="Syne"/>
                          <a:cs typeface="Syne"/>
                          <a:sym typeface="Syne"/>
                        </a:rPr>
                        <a:t>ID</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en" sz="1400" b="1">
                          <a:solidFill>
                            <a:schemeClr val="bg1"/>
                          </a:solidFill>
                          <a:latin typeface="Syne"/>
                          <a:ea typeface="Syne"/>
                          <a:cs typeface="Syne"/>
                          <a:sym typeface="Syne"/>
                        </a:rPr>
                        <a:t>Description</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en" sz="1400" b="1">
                          <a:solidFill>
                            <a:schemeClr val="bg1"/>
                          </a:solidFill>
                          <a:latin typeface="Syne"/>
                          <a:ea typeface="Syne"/>
                          <a:cs typeface="Syne"/>
                          <a:sym typeface="Syne"/>
                        </a:rPr>
                        <a:t>Reponsable</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en" sz="1400" b="1">
                          <a:solidFill>
                            <a:schemeClr val="bg1"/>
                          </a:solidFill>
                          <a:latin typeface="Syne"/>
                          <a:ea typeface="Syne"/>
                          <a:cs typeface="Syne"/>
                          <a:sym typeface="Syne"/>
                        </a:rPr>
                        <a:t>Base Line</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pt-PT" sz="1400" b="1">
                          <a:solidFill>
                            <a:schemeClr val="bg1"/>
                          </a:solidFill>
                          <a:latin typeface="Syne"/>
                          <a:ea typeface="Syne"/>
                          <a:cs typeface="Syne"/>
                          <a:sym typeface="Syne"/>
                        </a:rPr>
                        <a:t>Real</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pt-PT" sz="1400" b="1" err="1">
                          <a:solidFill>
                            <a:schemeClr val="bg1"/>
                          </a:solidFill>
                          <a:latin typeface="Syne"/>
                          <a:ea typeface="Syne"/>
                          <a:cs typeface="Syne"/>
                          <a:sym typeface="Syne"/>
                        </a:rPr>
                        <a:t>State</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98A4F4"/>
                    </a:solidFill>
                  </a:tcPr>
                </a:tc>
                <a:extLst>
                  <a:ext uri="{0D108BD9-81ED-4DB2-BD59-A6C34878D82A}">
                    <a16:rowId xmlns:a16="http://schemas.microsoft.com/office/drawing/2014/main" val="10000"/>
                  </a:ext>
                </a:extLst>
              </a:tr>
              <a:tr h="1034603">
                <a:tc>
                  <a:txBody>
                    <a:bodyPr/>
                    <a:lstStyle/>
                    <a:p>
                      <a:pPr marL="0" lvl="0" indent="0" algn="l" rtl="0">
                        <a:spcBef>
                          <a:spcPts val="0"/>
                        </a:spcBef>
                        <a:spcAft>
                          <a:spcPts val="0"/>
                        </a:spcAft>
                        <a:buNone/>
                      </a:pPr>
                      <a:r>
                        <a:rPr lang="en" sz="1600" b="1">
                          <a:solidFill>
                            <a:schemeClr val="bg1"/>
                          </a:solidFill>
                          <a:latin typeface="Syne"/>
                          <a:ea typeface="Syne"/>
                          <a:cs typeface="Syne"/>
                          <a:sym typeface="Syne"/>
                        </a:rPr>
                        <a:t>3004</a:t>
                      </a:r>
                      <a:endParaRPr sz="16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en-US" sz="1400">
                          <a:solidFill>
                            <a:schemeClr val="accent2"/>
                          </a:solidFill>
                          <a:latin typeface="Didact Gothic"/>
                          <a:ea typeface="Didact Gothic"/>
                          <a:cs typeface="Didact Gothic"/>
                          <a:sym typeface="Didact Gothic"/>
                        </a:rPr>
                        <a:t>As User, I want to share a board</a:t>
                      </a: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a:solidFill>
                            <a:schemeClr val="accent2"/>
                          </a:solidFill>
                          <a:latin typeface="Didact Gothic"/>
                          <a:ea typeface="Didact Gothic"/>
                          <a:cs typeface="Didact Gothic"/>
                          <a:sym typeface="Didact Gothic"/>
                        </a:rPr>
                        <a:t>Pedro Alves</a:t>
                      </a:r>
                    </a:p>
                    <a:p>
                      <a:pPr marL="0" lvl="0" indent="0" algn="ctr" rtl="0">
                        <a:spcBef>
                          <a:spcPts val="0"/>
                        </a:spcBef>
                        <a:spcAft>
                          <a:spcPts val="0"/>
                        </a:spcAft>
                        <a:buNone/>
                      </a:pPr>
                      <a:r>
                        <a:rPr lang="pt-PT" sz="1400">
                          <a:solidFill>
                            <a:schemeClr val="accent2"/>
                          </a:solidFill>
                          <a:latin typeface="Didact Gothic"/>
                          <a:ea typeface="Didact Gothic"/>
                          <a:cs typeface="Didact Gothic"/>
                          <a:sym typeface="Didact Gothic"/>
                        </a:rPr>
                        <a:t>(1201416)</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pt-PT" sz="1400">
                          <a:solidFill>
                            <a:schemeClr val="accent2"/>
                          </a:solidFill>
                          <a:latin typeface="Didact Gothic"/>
                          <a:ea typeface="Didact Gothic"/>
                          <a:cs typeface="Didact Gothic"/>
                          <a:sym typeface="Didact Gothic"/>
                        </a:rPr>
                        <a:t>S</a:t>
                      </a:r>
                      <a:r>
                        <a:rPr lang="en" sz="1400">
                          <a:solidFill>
                            <a:schemeClr val="accent2"/>
                          </a:solidFill>
                          <a:latin typeface="Didact Gothic"/>
                          <a:ea typeface="Didact Gothic"/>
                          <a:cs typeface="Didact Gothic"/>
                          <a:sym typeface="Didact Gothic"/>
                        </a:rPr>
                        <a:t>tart: 05-06-2023</a:t>
                      </a:r>
                    </a:p>
                    <a:p>
                      <a:pPr marL="0" lvl="0" indent="0" algn="l" rtl="0">
                        <a:lnSpc>
                          <a:spcPct val="100000"/>
                        </a:lnSpc>
                        <a:spcBef>
                          <a:spcPts val="0"/>
                        </a:spcBef>
                        <a:spcAft>
                          <a:spcPts val="0"/>
                        </a:spcAft>
                        <a:buNone/>
                      </a:pPr>
                      <a:r>
                        <a:rPr lang="en" sz="1400">
                          <a:solidFill>
                            <a:schemeClr val="accent2"/>
                          </a:solidFill>
                          <a:latin typeface="Didact Gothic"/>
                          <a:ea typeface="Didact Gothic"/>
                          <a:cs typeface="Didact Gothic"/>
                          <a:sym typeface="Didact Gothic"/>
                        </a:rPr>
                        <a:t>End: 14-06-2023</a:t>
                      </a: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lang="pt-PT" sz="1400">
                        <a:solidFill>
                          <a:schemeClr val="accent2"/>
                        </a:solidFill>
                        <a:latin typeface="Didact Gothic"/>
                        <a:ea typeface="Didact Gothic"/>
                        <a:cs typeface="Didact Gothic"/>
                        <a:sym typeface="Didact Gothic"/>
                      </a:endParaRPr>
                    </a:p>
                    <a:p>
                      <a:pPr marL="0" lvl="0" indent="0" algn="l"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Start</a:t>
                      </a:r>
                      <a:r>
                        <a:rPr lang="pt-PT" sz="1400">
                          <a:solidFill>
                            <a:schemeClr val="accent2"/>
                          </a:solidFill>
                          <a:latin typeface="Didact Gothic"/>
                          <a:ea typeface="Didact Gothic"/>
                          <a:cs typeface="Didact Gothic"/>
                          <a:sym typeface="Didact Gothic"/>
                        </a:rPr>
                        <a:t>: 05-06-2023</a:t>
                      </a:r>
                    </a:p>
                    <a:p>
                      <a:pPr marL="0" lvl="0" indent="0" algn="l"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End</a:t>
                      </a:r>
                      <a:r>
                        <a:rPr lang="pt-PT" sz="1400">
                          <a:solidFill>
                            <a:schemeClr val="accent2"/>
                          </a:solidFill>
                          <a:latin typeface="Didact Gothic"/>
                          <a:ea typeface="Didact Gothic"/>
                          <a:cs typeface="Didact Gothic"/>
                          <a:sym typeface="Didact Gothic"/>
                        </a:rPr>
                        <a:t>: 14-06-2023</a:t>
                      </a:r>
                    </a:p>
                    <a:p>
                      <a:pPr marL="0" lvl="0" indent="0" algn="l" rtl="0">
                        <a:lnSpc>
                          <a:spcPct val="100000"/>
                        </a:lnSpc>
                        <a:spcBef>
                          <a:spcPts val="0"/>
                        </a:spcBef>
                        <a:spcAft>
                          <a:spcPts val="0"/>
                        </a:spcAft>
                        <a:buNone/>
                      </a:pP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93830">
                <a:tc>
                  <a:txBody>
                    <a:bodyPr/>
                    <a:lstStyle/>
                    <a:p>
                      <a:pPr marL="0" lvl="0" indent="0" algn="l" rtl="0">
                        <a:spcBef>
                          <a:spcPts val="0"/>
                        </a:spcBef>
                        <a:spcAft>
                          <a:spcPts val="0"/>
                        </a:spcAft>
                        <a:buNone/>
                      </a:pPr>
                      <a:r>
                        <a:rPr lang="en" sz="1500" b="1">
                          <a:solidFill>
                            <a:schemeClr val="bg1"/>
                          </a:solidFill>
                          <a:latin typeface="Syne"/>
                          <a:ea typeface="Syne"/>
                          <a:cs typeface="Syne"/>
                          <a:sym typeface="Syne"/>
                        </a:rPr>
                        <a:t>3005</a:t>
                      </a:r>
                      <a:endParaRPr sz="15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en-US" sz="1400">
                          <a:solidFill>
                            <a:schemeClr val="accent2"/>
                          </a:solidFill>
                          <a:latin typeface="Didact Gothic"/>
                          <a:ea typeface="Didact Gothic"/>
                          <a:cs typeface="Didact Gothic"/>
                          <a:sym typeface="Didact Gothic"/>
                        </a:rPr>
                        <a:t>As User, I want to view, in real-time, the updates in the shared boards</a:t>
                      </a: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a:solidFill>
                            <a:schemeClr val="accent2"/>
                          </a:solidFill>
                          <a:latin typeface="Didact Gothic"/>
                          <a:ea typeface="Didact Gothic"/>
                          <a:cs typeface="Didact Gothic"/>
                          <a:sym typeface="Didact Gothic"/>
                        </a:rPr>
                        <a:t>Samuel Dias</a:t>
                      </a:r>
                    </a:p>
                    <a:p>
                      <a:pPr marL="0" lvl="0" indent="0" algn="ctr" rtl="0">
                        <a:spcBef>
                          <a:spcPts val="0"/>
                        </a:spcBef>
                        <a:spcAft>
                          <a:spcPts val="0"/>
                        </a:spcAft>
                        <a:buNone/>
                      </a:pPr>
                      <a:r>
                        <a:rPr lang="pt-PT" sz="1400">
                          <a:solidFill>
                            <a:schemeClr val="accent2"/>
                          </a:solidFill>
                          <a:latin typeface="Didact Gothic"/>
                          <a:ea typeface="Didact Gothic"/>
                          <a:cs typeface="Didact Gothic"/>
                          <a:sym typeface="Didact Gothic"/>
                        </a:rPr>
                        <a:t>(1201205)</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400">
                        <a:solidFill>
                          <a:schemeClr val="accent2"/>
                        </a:solidFill>
                        <a:latin typeface="Didact Gothic"/>
                        <a:ea typeface="Didact Gothic"/>
                        <a:cs typeface="Didact Gothic"/>
                        <a:sym typeface="Didact Gothic"/>
                      </a:endParaRPr>
                    </a:p>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Start</a:t>
                      </a:r>
                      <a:r>
                        <a:rPr lang="pt-PT" sz="1400">
                          <a:solidFill>
                            <a:schemeClr val="accent2"/>
                          </a:solidFill>
                          <a:latin typeface="Didact Gothic"/>
                          <a:ea typeface="Didact Gothic"/>
                          <a:cs typeface="Didact Gothic"/>
                          <a:sym typeface="Didact Gothic"/>
                        </a:rPr>
                        <a:t>: 02-06-2023</a:t>
                      </a:r>
                    </a:p>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End</a:t>
                      </a:r>
                      <a:r>
                        <a:rPr lang="pt-PT" sz="1400">
                          <a:solidFill>
                            <a:schemeClr val="accent2"/>
                          </a:solidFill>
                          <a:latin typeface="Didact Gothic"/>
                          <a:ea typeface="Didact Gothic"/>
                          <a:cs typeface="Didact Gothic"/>
                          <a:sym typeface="Didact Gothic"/>
                        </a:rPr>
                        <a:t>: 12-06-2023</a:t>
                      </a:r>
                    </a:p>
                    <a:p>
                      <a:pPr marL="0" lvl="0" indent="0" algn="l" rtl="0">
                        <a:lnSpc>
                          <a:spcPct val="100000"/>
                        </a:lnSpc>
                        <a:spcBef>
                          <a:spcPts val="0"/>
                        </a:spcBef>
                        <a:spcAft>
                          <a:spcPts val="0"/>
                        </a:spcAft>
                        <a:buNone/>
                      </a:pP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Start</a:t>
                      </a:r>
                      <a:r>
                        <a:rPr lang="pt-PT" sz="1400">
                          <a:solidFill>
                            <a:schemeClr val="accent2"/>
                          </a:solidFill>
                          <a:latin typeface="Didact Gothic"/>
                          <a:ea typeface="Didact Gothic"/>
                          <a:cs typeface="Didact Gothic"/>
                          <a:sym typeface="Didact Gothic"/>
                        </a:rPr>
                        <a:t>: 02-06-2023</a:t>
                      </a:r>
                    </a:p>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End</a:t>
                      </a:r>
                      <a:r>
                        <a:rPr lang="pt-PT" sz="1400">
                          <a:solidFill>
                            <a:schemeClr val="accent2"/>
                          </a:solidFill>
                          <a:latin typeface="Didact Gothic"/>
                          <a:ea typeface="Didact Gothic"/>
                          <a:cs typeface="Didact Gothic"/>
                          <a:sym typeface="Didact Gothic"/>
                        </a:rPr>
                        <a:t>: 12-06-2023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900786">
                <a:tc>
                  <a:txBody>
                    <a:bodyPr/>
                    <a:lstStyle/>
                    <a:p>
                      <a:pPr marL="0" lvl="0" indent="0" algn="l" rtl="0">
                        <a:spcBef>
                          <a:spcPts val="0"/>
                        </a:spcBef>
                        <a:spcAft>
                          <a:spcPts val="0"/>
                        </a:spcAft>
                        <a:buNone/>
                      </a:pPr>
                      <a:r>
                        <a:rPr lang="en" sz="1500" b="1">
                          <a:solidFill>
                            <a:schemeClr val="bg1"/>
                          </a:solidFill>
                          <a:latin typeface="Syne"/>
                          <a:ea typeface="Syne"/>
                          <a:cs typeface="Syne"/>
                          <a:sym typeface="Syne"/>
                        </a:rPr>
                        <a:t>3006</a:t>
                      </a:r>
                      <a:endParaRPr sz="15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en-US" sz="1400">
                          <a:solidFill>
                            <a:schemeClr val="accent2"/>
                          </a:solidFill>
                          <a:latin typeface="Didact Gothic"/>
                          <a:ea typeface="Didact Gothic"/>
                          <a:cs typeface="Didact Gothic"/>
                          <a:sym typeface="Didact Gothic"/>
                        </a:rPr>
                        <a:t>As User, I want to create a post-it on a board</a:t>
                      </a: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a:solidFill>
                            <a:schemeClr val="accent2"/>
                          </a:solidFill>
                          <a:latin typeface="Didact Gothic"/>
                          <a:ea typeface="Didact Gothic"/>
                          <a:cs typeface="Didact Gothic"/>
                          <a:sym typeface="Didact Gothic"/>
                        </a:rPr>
                        <a:t>Samuel Dias</a:t>
                      </a:r>
                    </a:p>
                    <a:p>
                      <a:pPr marL="0" lvl="0" indent="0" algn="ctr" rtl="0">
                        <a:spcBef>
                          <a:spcPts val="0"/>
                        </a:spcBef>
                        <a:spcAft>
                          <a:spcPts val="0"/>
                        </a:spcAft>
                        <a:buNone/>
                      </a:pPr>
                      <a:r>
                        <a:rPr lang="pt-PT" sz="1400">
                          <a:solidFill>
                            <a:schemeClr val="accent2"/>
                          </a:solidFill>
                          <a:latin typeface="Didact Gothic"/>
                          <a:ea typeface="Didact Gothic"/>
                          <a:cs typeface="Didact Gothic"/>
                          <a:sym typeface="Didact Gothic"/>
                        </a:rPr>
                        <a:t>(1201205)</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Start</a:t>
                      </a:r>
                      <a:r>
                        <a:rPr lang="pt-PT" sz="1400">
                          <a:solidFill>
                            <a:schemeClr val="accent2"/>
                          </a:solidFill>
                          <a:latin typeface="Didact Gothic"/>
                          <a:ea typeface="Didact Gothic"/>
                          <a:cs typeface="Didact Gothic"/>
                          <a:sym typeface="Didact Gothic"/>
                        </a:rPr>
                        <a:t>: 29-05-2023</a:t>
                      </a:r>
                    </a:p>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End</a:t>
                      </a:r>
                      <a:r>
                        <a:rPr lang="pt-PT" sz="1400">
                          <a:solidFill>
                            <a:schemeClr val="accent2"/>
                          </a:solidFill>
                          <a:latin typeface="Didact Gothic"/>
                          <a:ea typeface="Didact Gothic"/>
                          <a:cs typeface="Didact Gothic"/>
                          <a:sym typeface="Didact Gothic"/>
                        </a:rPr>
                        <a:t>: 02-06-2023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Start</a:t>
                      </a:r>
                      <a:r>
                        <a:rPr lang="pt-PT" sz="1400">
                          <a:solidFill>
                            <a:schemeClr val="accent2"/>
                          </a:solidFill>
                          <a:latin typeface="Didact Gothic"/>
                          <a:ea typeface="Didact Gothic"/>
                          <a:cs typeface="Didact Gothic"/>
                          <a:sym typeface="Didact Gothic"/>
                        </a:rPr>
                        <a:t>: 29-05-2023</a:t>
                      </a:r>
                    </a:p>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End</a:t>
                      </a:r>
                      <a:r>
                        <a:rPr lang="pt-PT" sz="1400">
                          <a:solidFill>
                            <a:schemeClr val="accent2"/>
                          </a:solidFill>
                          <a:latin typeface="Didact Gothic"/>
                          <a:ea typeface="Didact Gothic"/>
                          <a:cs typeface="Didact Gothic"/>
                          <a:sym typeface="Didact Gothic"/>
                        </a:rPr>
                        <a:t>: 02-06-2023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908" name="Google Shape;908;p67"/>
          <p:cNvSpPr/>
          <p:nvPr/>
        </p:nvSpPr>
        <p:spPr>
          <a:xfrm>
            <a:off x="194982" y="1183079"/>
            <a:ext cx="2337300" cy="58800"/>
          </a:xfrm>
          <a:prstGeom prst="rect">
            <a:avLst/>
          </a:prstGeom>
          <a:solidFill>
            <a:srgbClr val="122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Oval 1">
            <a:extLst>
              <a:ext uri="{FF2B5EF4-FFF2-40B4-BE49-F238E27FC236}">
                <a16:creationId xmlns:a16="http://schemas.microsoft.com/office/drawing/2014/main" id="{4D59124F-F417-029B-1B0D-8BF2DF4DE6BD}"/>
              </a:ext>
            </a:extLst>
          </p:cNvPr>
          <p:cNvSpPr/>
          <p:nvPr/>
        </p:nvSpPr>
        <p:spPr>
          <a:xfrm>
            <a:off x="8377521" y="2379696"/>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 name="Oval 2">
            <a:extLst>
              <a:ext uri="{FF2B5EF4-FFF2-40B4-BE49-F238E27FC236}">
                <a16:creationId xmlns:a16="http://schemas.microsoft.com/office/drawing/2014/main" id="{9461BDCF-E913-A43B-699C-CEC6F329CEA5}"/>
              </a:ext>
            </a:extLst>
          </p:cNvPr>
          <p:cNvSpPr/>
          <p:nvPr/>
        </p:nvSpPr>
        <p:spPr>
          <a:xfrm>
            <a:off x="8377520" y="3350426"/>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Oval 3">
            <a:extLst>
              <a:ext uri="{FF2B5EF4-FFF2-40B4-BE49-F238E27FC236}">
                <a16:creationId xmlns:a16="http://schemas.microsoft.com/office/drawing/2014/main" id="{79C12BA3-9E58-CDFA-0CA8-B404FECDD280}"/>
              </a:ext>
            </a:extLst>
          </p:cNvPr>
          <p:cNvSpPr/>
          <p:nvPr/>
        </p:nvSpPr>
        <p:spPr>
          <a:xfrm>
            <a:off x="8377519" y="4311468"/>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tângulo 4">
            <a:extLst>
              <a:ext uri="{FF2B5EF4-FFF2-40B4-BE49-F238E27FC236}">
                <a16:creationId xmlns:a16="http://schemas.microsoft.com/office/drawing/2014/main" id="{9FF03DCD-B57C-8777-EAF0-58E2FA402B56}"/>
              </a:ext>
            </a:extLst>
          </p:cNvPr>
          <p:cNvSpPr/>
          <p:nvPr/>
        </p:nvSpPr>
        <p:spPr>
          <a:xfrm>
            <a:off x="0" y="4827494"/>
            <a:ext cx="9144000" cy="691377"/>
          </a:xfrm>
          <a:prstGeom prst="rect">
            <a:avLst/>
          </a:prstGeom>
          <a:solidFill>
            <a:srgbClr val="050B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TextBox 4">
            <a:extLst>
              <a:ext uri="{FF2B5EF4-FFF2-40B4-BE49-F238E27FC236}">
                <a16:creationId xmlns:a16="http://schemas.microsoft.com/office/drawing/2014/main" id="{AC2C1DF0-E2CF-8CEC-7AFE-0BA21AC5B548}"/>
              </a:ext>
            </a:extLst>
          </p:cNvPr>
          <p:cNvSpPr txBox="1"/>
          <p:nvPr/>
        </p:nvSpPr>
        <p:spPr>
          <a:xfrm>
            <a:off x="8704965" y="5151899"/>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10</a:t>
            </a:r>
            <a:endParaRPr lang="pt-PT">
              <a:solidFill>
                <a:srgbClr val="D9D9D9"/>
              </a:solidFill>
              <a:latin typeface="Arial Black" panose="020B0A04020102020204" pitchFamily="34" charset="0"/>
            </a:endParaRPr>
          </a:p>
        </p:txBody>
      </p:sp>
    </p:spTree>
    <p:extLst>
      <p:ext uri="{BB962C8B-B14F-4D97-AF65-F5344CB8AC3E}">
        <p14:creationId xmlns:p14="http://schemas.microsoft.com/office/powerpoint/2010/main" val="2768252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02"/>
                                        </p:tgtEl>
                                        <p:attrNameLst>
                                          <p:attrName>style.visibility</p:attrName>
                                        </p:attrNameLst>
                                      </p:cBhvr>
                                      <p:to>
                                        <p:strVal val="visible"/>
                                      </p:to>
                                    </p:set>
                                    <p:anim calcmode="lin" valueType="num">
                                      <p:cBhvr additive="base">
                                        <p:cTn id="11" dur="500" fill="hold"/>
                                        <p:tgtEl>
                                          <p:spTgt spid="902"/>
                                        </p:tgtEl>
                                        <p:attrNameLst>
                                          <p:attrName>ppt_x</p:attrName>
                                        </p:attrNameLst>
                                      </p:cBhvr>
                                      <p:tavLst>
                                        <p:tav tm="0">
                                          <p:val>
                                            <p:strVal val="#ppt_x"/>
                                          </p:val>
                                        </p:tav>
                                        <p:tav tm="100000">
                                          <p:val>
                                            <p:strVal val="#ppt_x"/>
                                          </p:val>
                                        </p:tav>
                                      </p:tavLst>
                                    </p:anim>
                                    <p:anim calcmode="lin" valueType="num">
                                      <p:cBhvr additive="base">
                                        <p:cTn id="12" dur="500" fill="hold"/>
                                        <p:tgtEl>
                                          <p:spTgt spid="90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500" fill="hold"/>
                                        <p:tgtEl>
                                          <p:spTgt spid="908"/>
                                        </p:tgtEl>
                                        <p:attrNameLst>
                                          <p:attrName>ppt_x</p:attrName>
                                        </p:attrNameLst>
                                      </p:cBhvr>
                                      <p:tavLst>
                                        <p:tav tm="0">
                                          <p:val>
                                            <p:strVal val="#ppt_x"/>
                                          </p:val>
                                        </p:tav>
                                        <p:tav tm="100000">
                                          <p:val>
                                            <p:strVal val="#ppt_x"/>
                                          </p:val>
                                        </p:tav>
                                      </p:tavLst>
                                    </p:anim>
                                    <p:anim calcmode="lin" valueType="num">
                                      <p:cBhvr additive="base">
                                        <p:cTn id="16" dur="500" fill="hold"/>
                                        <p:tgtEl>
                                          <p:spTgt spid="90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 grpId="0"/>
      <p:bldP spid="908" grpId="0" animBg="1"/>
      <p:bldP spid="2" grpId="0" animBg="1"/>
      <p:bldP spid="3"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D9D9D9"/>
                </a:solidFill>
                <a:latin typeface="Arial Black" panose="020B0A04020102020204" pitchFamily="34" charset="0"/>
              </a:rPr>
              <a:t>ACTIVITIES</a:t>
            </a:r>
            <a:endParaRPr/>
          </a:p>
        </p:txBody>
      </p:sp>
      <p:graphicFrame>
        <p:nvGraphicFramePr>
          <p:cNvPr id="902" name="Google Shape;902;p67"/>
          <p:cNvGraphicFramePr/>
          <p:nvPr>
            <p:extLst>
              <p:ext uri="{D42A27DB-BD31-4B8C-83A1-F6EECF244321}">
                <p14:modId xmlns:p14="http://schemas.microsoft.com/office/powerpoint/2010/main" val="3781107361"/>
              </p:ext>
            </p:extLst>
          </p:nvPr>
        </p:nvGraphicFramePr>
        <p:xfrm>
          <a:off x="194982" y="1241879"/>
          <a:ext cx="8842757" cy="3620577"/>
        </p:xfrm>
        <a:graphic>
          <a:graphicData uri="http://schemas.openxmlformats.org/drawingml/2006/table">
            <a:tbl>
              <a:tblPr>
                <a:noFill/>
              </a:tblPr>
              <a:tblGrid>
                <a:gridCol w="740023">
                  <a:extLst>
                    <a:ext uri="{9D8B030D-6E8A-4147-A177-3AD203B41FA5}">
                      <a16:colId xmlns:a16="http://schemas.microsoft.com/office/drawing/2014/main" val="20000"/>
                    </a:ext>
                  </a:extLst>
                </a:gridCol>
                <a:gridCol w="2607271">
                  <a:extLst>
                    <a:ext uri="{9D8B030D-6E8A-4147-A177-3AD203B41FA5}">
                      <a16:colId xmlns:a16="http://schemas.microsoft.com/office/drawing/2014/main" val="20001"/>
                    </a:ext>
                  </a:extLst>
                </a:gridCol>
                <a:gridCol w="1372624">
                  <a:extLst>
                    <a:ext uri="{9D8B030D-6E8A-4147-A177-3AD203B41FA5}">
                      <a16:colId xmlns:a16="http://schemas.microsoft.com/office/drawing/2014/main" val="20002"/>
                    </a:ext>
                  </a:extLst>
                </a:gridCol>
                <a:gridCol w="1566582">
                  <a:extLst>
                    <a:ext uri="{9D8B030D-6E8A-4147-A177-3AD203B41FA5}">
                      <a16:colId xmlns:a16="http://schemas.microsoft.com/office/drawing/2014/main" val="20003"/>
                    </a:ext>
                  </a:extLst>
                </a:gridCol>
                <a:gridCol w="1554450">
                  <a:extLst>
                    <a:ext uri="{9D8B030D-6E8A-4147-A177-3AD203B41FA5}">
                      <a16:colId xmlns:a16="http://schemas.microsoft.com/office/drawing/2014/main" val="1415202629"/>
                    </a:ext>
                  </a:extLst>
                </a:gridCol>
                <a:gridCol w="1001807">
                  <a:extLst>
                    <a:ext uri="{9D8B030D-6E8A-4147-A177-3AD203B41FA5}">
                      <a16:colId xmlns:a16="http://schemas.microsoft.com/office/drawing/2014/main" val="815088309"/>
                    </a:ext>
                  </a:extLst>
                </a:gridCol>
              </a:tblGrid>
              <a:tr h="652590">
                <a:tc>
                  <a:txBody>
                    <a:bodyPr/>
                    <a:lstStyle/>
                    <a:p>
                      <a:pPr marL="0" lvl="0" indent="0" algn="l" rtl="0">
                        <a:spcBef>
                          <a:spcPts val="0"/>
                        </a:spcBef>
                        <a:spcAft>
                          <a:spcPts val="0"/>
                        </a:spcAft>
                        <a:buNone/>
                      </a:pPr>
                      <a:r>
                        <a:rPr lang="en" sz="1400" b="1">
                          <a:solidFill>
                            <a:schemeClr val="bg1"/>
                          </a:solidFill>
                          <a:latin typeface="Syne"/>
                          <a:ea typeface="Syne"/>
                          <a:cs typeface="Syne"/>
                          <a:sym typeface="Syne"/>
                        </a:rPr>
                        <a:t>ID</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en" sz="1400" b="1">
                          <a:solidFill>
                            <a:schemeClr val="bg1"/>
                          </a:solidFill>
                          <a:latin typeface="Syne"/>
                          <a:ea typeface="Syne"/>
                          <a:cs typeface="Syne"/>
                          <a:sym typeface="Syne"/>
                        </a:rPr>
                        <a:t>Description</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en" sz="1400" b="1">
                          <a:solidFill>
                            <a:schemeClr val="bg1"/>
                          </a:solidFill>
                          <a:latin typeface="Syne"/>
                          <a:ea typeface="Syne"/>
                          <a:cs typeface="Syne"/>
                          <a:sym typeface="Syne"/>
                        </a:rPr>
                        <a:t>Reponsable</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en" sz="1400" b="1">
                          <a:solidFill>
                            <a:schemeClr val="bg1"/>
                          </a:solidFill>
                          <a:latin typeface="Syne"/>
                          <a:ea typeface="Syne"/>
                          <a:cs typeface="Syne"/>
                          <a:sym typeface="Syne"/>
                        </a:rPr>
                        <a:t>Base Line</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pt-PT" sz="1400" b="1">
                          <a:solidFill>
                            <a:schemeClr val="bg1"/>
                          </a:solidFill>
                          <a:latin typeface="Syne"/>
                          <a:ea typeface="Syne"/>
                          <a:cs typeface="Syne"/>
                          <a:sym typeface="Syne"/>
                        </a:rPr>
                        <a:t>Real</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pt-PT" sz="1400" b="1" err="1">
                          <a:solidFill>
                            <a:schemeClr val="bg1"/>
                          </a:solidFill>
                          <a:latin typeface="Syne"/>
                          <a:ea typeface="Syne"/>
                          <a:cs typeface="Syne"/>
                          <a:sym typeface="Syne"/>
                        </a:rPr>
                        <a:t>State</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98A4F4"/>
                    </a:solidFill>
                  </a:tcPr>
                </a:tc>
                <a:extLst>
                  <a:ext uri="{0D108BD9-81ED-4DB2-BD59-A6C34878D82A}">
                    <a16:rowId xmlns:a16="http://schemas.microsoft.com/office/drawing/2014/main" val="10000"/>
                  </a:ext>
                </a:extLst>
              </a:tr>
              <a:tr h="1034603">
                <a:tc>
                  <a:txBody>
                    <a:bodyPr/>
                    <a:lstStyle/>
                    <a:p>
                      <a:pPr marL="0" lvl="0" indent="0" algn="l" rtl="0">
                        <a:spcBef>
                          <a:spcPts val="0"/>
                        </a:spcBef>
                        <a:spcAft>
                          <a:spcPts val="0"/>
                        </a:spcAft>
                        <a:buNone/>
                      </a:pPr>
                      <a:r>
                        <a:rPr lang="en" sz="1600" b="1">
                          <a:solidFill>
                            <a:schemeClr val="bg1"/>
                          </a:solidFill>
                          <a:latin typeface="Syne"/>
                          <a:ea typeface="Syne"/>
                          <a:cs typeface="Syne"/>
                          <a:sym typeface="Syne"/>
                        </a:rPr>
                        <a:t>3007</a:t>
                      </a:r>
                      <a:endParaRPr sz="16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en-US" sz="1400">
                          <a:solidFill>
                            <a:schemeClr val="accent2"/>
                          </a:solidFill>
                          <a:latin typeface="Didact Gothic"/>
                          <a:ea typeface="Didact Gothic"/>
                          <a:cs typeface="Didact Gothic"/>
                          <a:sym typeface="Didact Gothic"/>
                        </a:rPr>
                        <a:t>As User, I want to change a post-it</a:t>
                      </a: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a:solidFill>
                            <a:schemeClr val="accent2"/>
                          </a:solidFill>
                          <a:latin typeface="Didact Gothic"/>
                          <a:ea typeface="Didact Gothic"/>
                          <a:cs typeface="Didact Gothic"/>
                          <a:sym typeface="Didact Gothic"/>
                        </a:rPr>
                        <a:t>Samuel Dias</a:t>
                      </a:r>
                    </a:p>
                    <a:p>
                      <a:pPr marL="0" lvl="0" indent="0" algn="ctr" rtl="0">
                        <a:spcBef>
                          <a:spcPts val="0"/>
                        </a:spcBef>
                        <a:spcAft>
                          <a:spcPts val="0"/>
                        </a:spcAft>
                        <a:buNone/>
                      </a:pPr>
                      <a:r>
                        <a:rPr lang="pt-PT" sz="1400">
                          <a:solidFill>
                            <a:schemeClr val="accent2"/>
                          </a:solidFill>
                          <a:latin typeface="Didact Gothic"/>
                          <a:ea typeface="Didact Gothic"/>
                          <a:cs typeface="Didact Gothic"/>
                          <a:sym typeface="Didact Gothic"/>
                        </a:rPr>
                        <a:t>(1201205)</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pt-PT" sz="1400">
                          <a:solidFill>
                            <a:schemeClr val="accent2"/>
                          </a:solidFill>
                          <a:latin typeface="Didact Gothic"/>
                          <a:ea typeface="Didact Gothic"/>
                          <a:cs typeface="Didact Gothic"/>
                          <a:sym typeface="Didact Gothic"/>
                        </a:rPr>
                        <a:t>S</a:t>
                      </a:r>
                      <a:r>
                        <a:rPr lang="en" sz="1400">
                          <a:solidFill>
                            <a:schemeClr val="accent2"/>
                          </a:solidFill>
                          <a:latin typeface="Didact Gothic"/>
                          <a:ea typeface="Didact Gothic"/>
                          <a:cs typeface="Didact Gothic"/>
                          <a:sym typeface="Didact Gothic"/>
                        </a:rPr>
                        <a:t>tart: 05-06-2023</a:t>
                      </a:r>
                    </a:p>
                    <a:p>
                      <a:pPr marL="0" lvl="0" indent="0" algn="l" rtl="0">
                        <a:lnSpc>
                          <a:spcPct val="100000"/>
                        </a:lnSpc>
                        <a:spcBef>
                          <a:spcPts val="0"/>
                        </a:spcBef>
                        <a:spcAft>
                          <a:spcPts val="0"/>
                        </a:spcAft>
                        <a:buNone/>
                      </a:pPr>
                      <a:r>
                        <a:rPr lang="en" sz="1400">
                          <a:solidFill>
                            <a:schemeClr val="accent2"/>
                          </a:solidFill>
                          <a:latin typeface="Didact Gothic"/>
                          <a:ea typeface="Didact Gothic"/>
                          <a:cs typeface="Didact Gothic"/>
                          <a:sym typeface="Didact Gothic"/>
                        </a:rPr>
                        <a:t>End: 09-06-2023</a:t>
                      </a: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lang="pt-PT" sz="1400">
                        <a:solidFill>
                          <a:schemeClr val="accent2"/>
                        </a:solidFill>
                        <a:latin typeface="Didact Gothic"/>
                        <a:ea typeface="Didact Gothic"/>
                        <a:cs typeface="Didact Gothic"/>
                        <a:sym typeface="Didact Gothic"/>
                      </a:endParaRPr>
                    </a:p>
                    <a:p>
                      <a:pPr marL="0" lvl="0" indent="0" algn="l"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Start</a:t>
                      </a:r>
                      <a:r>
                        <a:rPr lang="pt-PT" sz="1400">
                          <a:solidFill>
                            <a:schemeClr val="accent2"/>
                          </a:solidFill>
                          <a:latin typeface="Didact Gothic"/>
                          <a:ea typeface="Didact Gothic"/>
                          <a:cs typeface="Didact Gothic"/>
                          <a:sym typeface="Didact Gothic"/>
                        </a:rPr>
                        <a:t>: 05-06-2023</a:t>
                      </a:r>
                    </a:p>
                    <a:p>
                      <a:pPr marL="0" lvl="0" indent="0" algn="l"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End</a:t>
                      </a:r>
                      <a:r>
                        <a:rPr lang="pt-PT" sz="1400">
                          <a:solidFill>
                            <a:schemeClr val="accent2"/>
                          </a:solidFill>
                          <a:latin typeface="Didact Gothic"/>
                          <a:ea typeface="Didact Gothic"/>
                          <a:cs typeface="Didact Gothic"/>
                          <a:sym typeface="Didact Gothic"/>
                        </a:rPr>
                        <a:t>: 09-06-2023</a:t>
                      </a:r>
                    </a:p>
                    <a:p>
                      <a:pPr marL="0" lvl="0" indent="0" algn="l" rtl="0">
                        <a:lnSpc>
                          <a:spcPct val="100000"/>
                        </a:lnSpc>
                        <a:spcBef>
                          <a:spcPts val="0"/>
                        </a:spcBef>
                        <a:spcAft>
                          <a:spcPts val="0"/>
                        </a:spcAft>
                        <a:buNone/>
                      </a:pP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93830">
                <a:tc>
                  <a:txBody>
                    <a:bodyPr/>
                    <a:lstStyle/>
                    <a:p>
                      <a:pPr marL="0" lvl="0" indent="0" algn="l" rtl="0">
                        <a:spcBef>
                          <a:spcPts val="0"/>
                        </a:spcBef>
                        <a:spcAft>
                          <a:spcPts val="0"/>
                        </a:spcAft>
                        <a:buNone/>
                      </a:pPr>
                      <a:r>
                        <a:rPr lang="en" sz="1500" b="1">
                          <a:solidFill>
                            <a:schemeClr val="bg1"/>
                          </a:solidFill>
                          <a:latin typeface="Syne"/>
                          <a:ea typeface="Syne"/>
                          <a:cs typeface="Syne"/>
                          <a:sym typeface="Syne"/>
                        </a:rPr>
                        <a:t>3008</a:t>
                      </a:r>
                      <a:endParaRPr sz="15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en-US" sz="1400">
                          <a:solidFill>
                            <a:schemeClr val="accent2"/>
                          </a:solidFill>
                          <a:latin typeface="Didact Gothic"/>
                          <a:ea typeface="Didact Gothic"/>
                          <a:cs typeface="Didact Gothic"/>
                          <a:sym typeface="Didact Gothic"/>
                        </a:rPr>
                        <a:t>As User, I want to undo the last change in a post-it</a:t>
                      </a: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a:solidFill>
                            <a:schemeClr val="accent2"/>
                          </a:solidFill>
                          <a:latin typeface="Didact Gothic"/>
                          <a:ea typeface="Didact Gothic"/>
                          <a:cs typeface="Didact Gothic"/>
                          <a:sym typeface="Didact Gothic"/>
                        </a:rPr>
                        <a:t>Henrique Pinto​</a:t>
                      </a:r>
                    </a:p>
                    <a:p>
                      <a:pPr marL="0" lvl="0" indent="0" algn="ctr" rtl="0">
                        <a:spcBef>
                          <a:spcPts val="0"/>
                        </a:spcBef>
                        <a:spcAft>
                          <a:spcPts val="0"/>
                        </a:spcAft>
                        <a:buNone/>
                      </a:pPr>
                      <a:r>
                        <a:rPr lang="pt-PT" sz="1400">
                          <a:solidFill>
                            <a:schemeClr val="accent2"/>
                          </a:solidFill>
                          <a:latin typeface="Didact Gothic"/>
                          <a:ea typeface="Didact Gothic"/>
                          <a:cs typeface="Didact Gothic"/>
                          <a:sym typeface="Didact Gothic"/>
                        </a:rPr>
                        <a:t>(1211201)</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400">
                        <a:solidFill>
                          <a:schemeClr val="accent2"/>
                        </a:solidFill>
                        <a:latin typeface="Didact Gothic"/>
                        <a:ea typeface="Didact Gothic"/>
                        <a:cs typeface="Didact Gothic"/>
                        <a:sym typeface="Didact Gothic"/>
                      </a:endParaRPr>
                    </a:p>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Start</a:t>
                      </a:r>
                      <a:r>
                        <a:rPr lang="pt-PT" sz="1400">
                          <a:solidFill>
                            <a:schemeClr val="accent2"/>
                          </a:solidFill>
                          <a:latin typeface="Didact Gothic"/>
                          <a:ea typeface="Didact Gothic"/>
                          <a:cs typeface="Didact Gothic"/>
                          <a:sym typeface="Didact Gothic"/>
                        </a:rPr>
                        <a:t>: 06-06-2023</a:t>
                      </a:r>
                    </a:p>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End</a:t>
                      </a:r>
                      <a:r>
                        <a:rPr lang="pt-PT" sz="1400">
                          <a:solidFill>
                            <a:schemeClr val="accent2"/>
                          </a:solidFill>
                          <a:latin typeface="Didact Gothic"/>
                          <a:ea typeface="Didact Gothic"/>
                          <a:cs typeface="Didact Gothic"/>
                          <a:sym typeface="Didact Gothic"/>
                        </a:rPr>
                        <a:t>: 10-06-2023</a:t>
                      </a:r>
                    </a:p>
                    <a:p>
                      <a:pPr marL="0" lvl="0" indent="0" algn="l" rtl="0">
                        <a:lnSpc>
                          <a:spcPct val="100000"/>
                        </a:lnSpc>
                        <a:spcBef>
                          <a:spcPts val="0"/>
                        </a:spcBef>
                        <a:spcAft>
                          <a:spcPts val="0"/>
                        </a:spcAft>
                        <a:buNone/>
                      </a:pP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Start</a:t>
                      </a:r>
                      <a:r>
                        <a:rPr lang="pt-PT" sz="1400">
                          <a:solidFill>
                            <a:schemeClr val="accent2"/>
                          </a:solidFill>
                          <a:latin typeface="Didact Gothic"/>
                          <a:ea typeface="Didact Gothic"/>
                          <a:cs typeface="Didact Gothic"/>
                          <a:sym typeface="Didact Gothic"/>
                        </a:rPr>
                        <a:t>: 06-06-2023</a:t>
                      </a:r>
                    </a:p>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End</a:t>
                      </a:r>
                      <a:r>
                        <a:rPr lang="pt-PT" sz="1400">
                          <a:solidFill>
                            <a:schemeClr val="accent2"/>
                          </a:solidFill>
                          <a:latin typeface="Didact Gothic"/>
                          <a:ea typeface="Didact Gothic"/>
                          <a:cs typeface="Didact Gothic"/>
                          <a:sym typeface="Didact Gothic"/>
                        </a:rPr>
                        <a:t>: 10-06-2023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895407">
                <a:tc>
                  <a:txBody>
                    <a:bodyPr/>
                    <a:lstStyle/>
                    <a:p>
                      <a:pPr marL="0" lvl="0" indent="0" algn="l" rtl="0">
                        <a:spcBef>
                          <a:spcPts val="0"/>
                        </a:spcBef>
                        <a:spcAft>
                          <a:spcPts val="0"/>
                        </a:spcAft>
                        <a:buNone/>
                      </a:pPr>
                      <a:r>
                        <a:rPr lang="en" sz="1500" b="1">
                          <a:solidFill>
                            <a:schemeClr val="bg1"/>
                          </a:solidFill>
                          <a:latin typeface="Syne"/>
                          <a:ea typeface="Syne"/>
                          <a:cs typeface="Syne"/>
                          <a:sym typeface="Syne"/>
                        </a:rPr>
                        <a:t>3009</a:t>
                      </a:r>
                      <a:endParaRPr sz="15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en-US" sz="1400">
                          <a:solidFill>
                            <a:schemeClr val="accent2"/>
                          </a:solidFill>
                          <a:latin typeface="Didact Gothic"/>
                          <a:ea typeface="Didact Gothic"/>
                          <a:cs typeface="Didact Gothic"/>
                          <a:sym typeface="Didact Gothic"/>
                        </a:rPr>
                        <a:t>As User, I want to view the history of updates on a board</a:t>
                      </a: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a:solidFill>
                            <a:schemeClr val="accent2"/>
                          </a:solidFill>
                          <a:latin typeface="Didact Gothic"/>
                          <a:ea typeface="Didact Gothic"/>
                          <a:cs typeface="Didact Gothic"/>
                          <a:sym typeface="Didact Gothic"/>
                        </a:rPr>
                        <a:t>Bruna Costa​</a:t>
                      </a:r>
                    </a:p>
                    <a:p>
                      <a:pPr marL="0" lvl="0" indent="0" algn="ctr" rtl="0">
                        <a:spcBef>
                          <a:spcPts val="0"/>
                        </a:spcBef>
                        <a:spcAft>
                          <a:spcPts val="0"/>
                        </a:spcAft>
                        <a:buNone/>
                      </a:pPr>
                      <a:r>
                        <a:rPr lang="pt-PT" sz="1400">
                          <a:solidFill>
                            <a:schemeClr val="accent2"/>
                          </a:solidFill>
                          <a:latin typeface="Didact Gothic"/>
                          <a:ea typeface="Didact Gothic"/>
                          <a:cs typeface="Didact Gothic"/>
                          <a:sym typeface="Didact Gothic"/>
                        </a:rPr>
                        <a:t>(1211136)</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Start</a:t>
                      </a:r>
                      <a:r>
                        <a:rPr lang="pt-PT" sz="1400">
                          <a:solidFill>
                            <a:schemeClr val="accent2"/>
                          </a:solidFill>
                          <a:latin typeface="Didact Gothic"/>
                          <a:ea typeface="Didact Gothic"/>
                          <a:cs typeface="Didact Gothic"/>
                          <a:sym typeface="Didact Gothic"/>
                        </a:rPr>
                        <a:t>: 07-06-2023</a:t>
                      </a:r>
                    </a:p>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End</a:t>
                      </a:r>
                      <a:r>
                        <a:rPr lang="pt-PT" sz="1400">
                          <a:solidFill>
                            <a:schemeClr val="accent2"/>
                          </a:solidFill>
                          <a:latin typeface="Didact Gothic"/>
                          <a:ea typeface="Didact Gothic"/>
                          <a:cs typeface="Didact Gothic"/>
                          <a:sym typeface="Didact Gothic"/>
                        </a:rPr>
                        <a:t>: 14-06-2023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Start</a:t>
                      </a:r>
                      <a:r>
                        <a:rPr lang="pt-PT" sz="1400">
                          <a:solidFill>
                            <a:schemeClr val="accent2"/>
                          </a:solidFill>
                          <a:latin typeface="Didact Gothic"/>
                          <a:ea typeface="Didact Gothic"/>
                          <a:cs typeface="Didact Gothic"/>
                          <a:sym typeface="Didact Gothic"/>
                        </a:rPr>
                        <a:t>: 07-06-2023</a:t>
                      </a:r>
                    </a:p>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End</a:t>
                      </a:r>
                      <a:r>
                        <a:rPr lang="pt-PT" sz="1400">
                          <a:solidFill>
                            <a:schemeClr val="accent2"/>
                          </a:solidFill>
                          <a:latin typeface="Didact Gothic"/>
                          <a:ea typeface="Didact Gothic"/>
                          <a:cs typeface="Didact Gothic"/>
                          <a:sym typeface="Didact Gothic"/>
                        </a:rPr>
                        <a:t>: 14-06-2023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908" name="Google Shape;908;p67"/>
          <p:cNvSpPr/>
          <p:nvPr/>
        </p:nvSpPr>
        <p:spPr>
          <a:xfrm>
            <a:off x="194982" y="1183079"/>
            <a:ext cx="2337300" cy="58800"/>
          </a:xfrm>
          <a:prstGeom prst="rect">
            <a:avLst/>
          </a:prstGeom>
          <a:solidFill>
            <a:srgbClr val="122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Oval 1">
            <a:extLst>
              <a:ext uri="{FF2B5EF4-FFF2-40B4-BE49-F238E27FC236}">
                <a16:creationId xmlns:a16="http://schemas.microsoft.com/office/drawing/2014/main" id="{4D59124F-F417-029B-1B0D-8BF2DF4DE6BD}"/>
              </a:ext>
            </a:extLst>
          </p:cNvPr>
          <p:cNvSpPr/>
          <p:nvPr/>
        </p:nvSpPr>
        <p:spPr>
          <a:xfrm>
            <a:off x="8377521" y="2379696"/>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 name="Oval 2">
            <a:extLst>
              <a:ext uri="{FF2B5EF4-FFF2-40B4-BE49-F238E27FC236}">
                <a16:creationId xmlns:a16="http://schemas.microsoft.com/office/drawing/2014/main" id="{9461BDCF-E913-A43B-699C-CEC6F329CEA5}"/>
              </a:ext>
            </a:extLst>
          </p:cNvPr>
          <p:cNvSpPr/>
          <p:nvPr/>
        </p:nvSpPr>
        <p:spPr>
          <a:xfrm>
            <a:off x="8377520" y="3350426"/>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Oval 3">
            <a:extLst>
              <a:ext uri="{FF2B5EF4-FFF2-40B4-BE49-F238E27FC236}">
                <a16:creationId xmlns:a16="http://schemas.microsoft.com/office/drawing/2014/main" id="{79C12BA3-9E58-CDFA-0CA8-B404FECDD280}"/>
              </a:ext>
            </a:extLst>
          </p:cNvPr>
          <p:cNvSpPr/>
          <p:nvPr/>
        </p:nvSpPr>
        <p:spPr>
          <a:xfrm>
            <a:off x="8377519" y="4311468"/>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tângulo 4">
            <a:extLst>
              <a:ext uri="{FF2B5EF4-FFF2-40B4-BE49-F238E27FC236}">
                <a16:creationId xmlns:a16="http://schemas.microsoft.com/office/drawing/2014/main" id="{81D6ABC8-77DA-1847-1236-F46AC42203A6}"/>
              </a:ext>
            </a:extLst>
          </p:cNvPr>
          <p:cNvSpPr/>
          <p:nvPr/>
        </p:nvSpPr>
        <p:spPr>
          <a:xfrm>
            <a:off x="0" y="4827494"/>
            <a:ext cx="9144000" cy="691377"/>
          </a:xfrm>
          <a:prstGeom prst="rect">
            <a:avLst/>
          </a:prstGeom>
          <a:solidFill>
            <a:srgbClr val="050B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TextBox 5">
            <a:extLst>
              <a:ext uri="{FF2B5EF4-FFF2-40B4-BE49-F238E27FC236}">
                <a16:creationId xmlns:a16="http://schemas.microsoft.com/office/drawing/2014/main" id="{1FC80EB0-AF77-D963-37AF-B1B853C2437D}"/>
              </a:ext>
            </a:extLst>
          </p:cNvPr>
          <p:cNvSpPr txBox="1"/>
          <p:nvPr/>
        </p:nvSpPr>
        <p:spPr>
          <a:xfrm>
            <a:off x="8704965" y="5175882"/>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11</a:t>
            </a:r>
            <a:endParaRPr lang="pt-PT">
              <a:solidFill>
                <a:srgbClr val="D9D9D9"/>
              </a:solidFill>
              <a:latin typeface="Arial Black" panose="020B0A04020102020204" pitchFamily="34" charset="0"/>
            </a:endParaRPr>
          </a:p>
        </p:txBody>
      </p:sp>
    </p:spTree>
    <p:extLst>
      <p:ext uri="{BB962C8B-B14F-4D97-AF65-F5344CB8AC3E}">
        <p14:creationId xmlns:p14="http://schemas.microsoft.com/office/powerpoint/2010/main" val="23756307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02"/>
                                        </p:tgtEl>
                                        <p:attrNameLst>
                                          <p:attrName>style.visibility</p:attrName>
                                        </p:attrNameLst>
                                      </p:cBhvr>
                                      <p:to>
                                        <p:strVal val="visible"/>
                                      </p:to>
                                    </p:set>
                                    <p:anim calcmode="lin" valueType="num">
                                      <p:cBhvr additive="base">
                                        <p:cTn id="11" dur="500" fill="hold"/>
                                        <p:tgtEl>
                                          <p:spTgt spid="902"/>
                                        </p:tgtEl>
                                        <p:attrNameLst>
                                          <p:attrName>ppt_x</p:attrName>
                                        </p:attrNameLst>
                                      </p:cBhvr>
                                      <p:tavLst>
                                        <p:tav tm="0">
                                          <p:val>
                                            <p:strVal val="#ppt_x"/>
                                          </p:val>
                                        </p:tav>
                                        <p:tav tm="100000">
                                          <p:val>
                                            <p:strVal val="#ppt_x"/>
                                          </p:val>
                                        </p:tav>
                                      </p:tavLst>
                                    </p:anim>
                                    <p:anim calcmode="lin" valueType="num">
                                      <p:cBhvr additive="base">
                                        <p:cTn id="12" dur="500" fill="hold"/>
                                        <p:tgtEl>
                                          <p:spTgt spid="90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500" fill="hold"/>
                                        <p:tgtEl>
                                          <p:spTgt spid="908"/>
                                        </p:tgtEl>
                                        <p:attrNameLst>
                                          <p:attrName>ppt_x</p:attrName>
                                        </p:attrNameLst>
                                      </p:cBhvr>
                                      <p:tavLst>
                                        <p:tav tm="0">
                                          <p:val>
                                            <p:strVal val="#ppt_x"/>
                                          </p:val>
                                        </p:tav>
                                        <p:tav tm="100000">
                                          <p:val>
                                            <p:strVal val="#ppt_x"/>
                                          </p:val>
                                        </p:tav>
                                      </p:tavLst>
                                    </p:anim>
                                    <p:anim calcmode="lin" valueType="num">
                                      <p:cBhvr additive="base">
                                        <p:cTn id="16" dur="500" fill="hold"/>
                                        <p:tgtEl>
                                          <p:spTgt spid="90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 grpId="0"/>
      <p:bldP spid="908" grpId="0" animBg="1"/>
      <p:bldP spid="2" grpId="0" animBg="1"/>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D9D9D9"/>
                </a:solidFill>
                <a:latin typeface="Arial Black" panose="020B0A04020102020204" pitchFamily="34" charset="0"/>
              </a:rPr>
              <a:t>ACTIVITIES</a:t>
            </a:r>
            <a:endParaRPr/>
          </a:p>
        </p:txBody>
      </p:sp>
      <p:graphicFrame>
        <p:nvGraphicFramePr>
          <p:cNvPr id="902" name="Google Shape;902;p67"/>
          <p:cNvGraphicFramePr/>
          <p:nvPr>
            <p:extLst>
              <p:ext uri="{D42A27DB-BD31-4B8C-83A1-F6EECF244321}">
                <p14:modId xmlns:p14="http://schemas.microsoft.com/office/powerpoint/2010/main" val="4011193175"/>
              </p:ext>
            </p:extLst>
          </p:nvPr>
        </p:nvGraphicFramePr>
        <p:xfrm>
          <a:off x="194982" y="1241879"/>
          <a:ext cx="8842757" cy="3620577"/>
        </p:xfrm>
        <a:graphic>
          <a:graphicData uri="http://schemas.openxmlformats.org/drawingml/2006/table">
            <a:tbl>
              <a:tblPr>
                <a:noFill/>
              </a:tblPr>
              <a:tblGrid>
                <a:gridCol w="740023">
                  <a:extLst>
                    <a:ext uri="{9D8B030D-6E8A-4147-A177-3AD203B41FA5}">
                      <a16:colId xmlns:a16="http://schemas.microsoft.com/office/drawing/2014/main" val="20000"/>
                    </a:ext>
                  </a:extLst>
                </a:gridCol>
                <a:gridCol w="2607271">
                  <a:extLst>
                    <a:ext uri="{9D8B030D-6E8A-4147-A177-3AD203B41FA5}">
                      <a16:colId xmlns:a16="http://schemas.microsoft.com/office/drawing/2014/main" val="20001"/>
                    </a:ext>
                  </a:extLst>
                </a:gridCol>
                <a:gridCol w="1372624">
                  <a:extLst>
                    <a:ext uri="{9D8B030D-6E8A-4147-A177-3AD203B41FA5}">
                      <a16:colId xmlns:a16="http://schemas.microsoft.com/office/drawing/2014/main" val="20002"/>
                    </a:ext>
                  </a:extLst>
                </a:gridCol>
                <a:gridCol w="1566582">
                  <a:extLst>
                    <a:ext uri="{9D8B030D-6E8A-4147-A177-3AD203B41FA5}">
                      <a16:colId xmlns:a16="http://schemas.microsoft.com/office/drawing/2014/main" val="20003"/>
                    </a:ext>
                  </a:extLst>
                </a:gridCol>
                <a:gridCol w="1554450">
                  <a:extLst>
                    <a:ext uri="{9D8B030D-6E8A-4147-A177-3AD203B41FA5}">
                      <a16:colId xmlns:a16="http://schemas.microsoft.com/office/drawing/2014/main" val="1415202629"/>
                    </a:ext>
                  </a:extLst>
                </a:gridCol>
                <a:gridCol w="1001807">
                  <a:extLst>
                    <a:ext uri="{9D8B030D-6E8A-4147-A177-3AD203B41FA5}">
                      <a16:colId xmlns:a16="http://schemas.microsoft.com/office/drawing/2014/main" val="815088309"/>
                    </a:ext>
                  </a:extLst>
                </a:gridCol>
              </a:tblGrid>
              <a:tr h="652590">
                <a:tc>
                  <a:txBody>
                    <a:bodyPr/>
                    <a:lstStyle/>
                    <a:p>
                      <a:pPr marL="0" lvl="0" indent="0" algn="l" rtl="0">
                        <a:spcBef>
                          <a:spcPts val="0"/>
                        </a:spcBef>
                        <a:spcAft>
                          <a:spcPts val="0"/>
                        </a:spcAft>
                        <a:buNone/>
                      </a:pPr>
                      <a:r>
                        <a:rPr lang="en" sz="1400" b="1">
                          <a:solidFill>
                            <a:schemeClr val="bg1"/>
                          </a:solidFill>
                          <a:latin typeface="Syne"/>
                          <a:ea typeface="Syne"/>
                          <a:cs typeface="Syne"/>
                          <a:sym typeface="Syne"/>
                        </a:rPr>
                        <a:t>ID</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en" sz="1400" b="1">
                          <a:solidFill>
                            <a:schemeClr val="bg1"/>
                          </a:solidFill>
                          <a:latin typeface="Syne"/>
                          <a:ea typeface="Syne"/>
                          <a:cs typeface="Syne"/>
                          <a:sym typeface="Syne"/>
                        </a:rPr>
                        <a:t>Description</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en" sz="1400" b="1">
                          <a:solidFill>
                            <a:schemeClr val="bg1"/>
                          </a:solidFill>
                          <a:latin typeface="Syne"/>
                          <a:ea typeface="Syne"/>
                          <a:cs typeface="Syne"/>
                          <a:sym typeface="Syne"/>
                        </a:rPr>
                        <a:t>Reponsable</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en" sz="1400" b="1">
                          <a:solidFill>
                            <a:schemeClr val="bg1"/>
                          </a:solidFill>
                          <a:latin typeface="Syne"/>
                          <a:ea typeface="Syne"/>
                          <a:cs typeface="Syne"/>
                          <a:sym typeface="Syne"/>
                        </a:rPr>
                        <a:t>Base Line</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pt-PT" sz="1400" b="1">
                          <a:solidFill>
                            <a:schemeClr val="bg1"/>
                          </a:solidFill>
                          <a:latin typeface="Syne"/>
                          <a:ea typeface="Syne"/>
                          <a:cs typeface="Syne"/>
                          <a:sym typeface="Syne"/>
                        </a:rPr>
                        <a:t>Real</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pt-PT" sz="1400" b="1" err="1">
                          <a:solidFill>
                            <a:schemeClr val="bg1"/>
                          </a:solidFill>
                          <a:latin typeface="Syne"/>
                          <a:ea typeface="Syne"/>
                          <a:cs typeface="Syne"/>
                          <a:sym typeface="Syne"/>
                        </a:rPr>
                        <a:t>State</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98A4F4"/>
                    </a:solidFill>
                  </a:tcPr>
                </a:tc>
                <a:extLst>
                  <a:ext uri="{0D108BD9-81ED-4DB2-BD59-A6C34878D82A}">
                    <a16:rowId xmlns:a16="http://schemas.microsoft.com/office/drawing/2014/main" val="10000"/>
                  </a:ext>
                </a:extLst>
              </a:tr>
              <a:tr h="1034603">
                <a:tc>
                  <a:txBody>
                    <a:bodyPr/>
                    <a:lstStyle/>
                    <a:p>
                      <a:pPr marL="0" lvl="0" indent="0" algn="l" rtl="0">
                        <a:spcBef>
                          <a:spcPts val="0"/>
                        </a:spcBef>
                        <a:spcAft>
                          <a:spcPts val="0"/>
                        </a:spcAft>
                        <a:buNone/>
                      </a:pPr>
                      <a:r>
                        <a:rPr lang="en" sz="1600" b="1">
                          <a:solidFill>
                            <a:schemeClr val="bg1"/>
                          </a:solidFill>
                          <a:latin typeface="Syne"/>
                          <a:ea typeface="Syne"/>
                          <a:cs typeface="Syne"/>
                          <a:sym typeface="Syne"/>
                        </a:rPr>
                        <a:t>2004</a:t>
                      </a:r>
                      <a:endParaRPr sz="16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en-US" sz="1400">
                          <a:solidFill>
                            <a:schemeClr val="accent2"/>
                          </a:solidFill>
                          <a:latin typeface="Didact Gothic"/>
                          <a:ea typeface="Didact Gothic"/>
                          <a:cs typeface="Didact Gothic"/>
                          <a:sym typeface="Didact Gothic"/>
                        </a:rPr>
                        <a:t>As Student, I want to take an exam</a:t>
                      </a: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a:solidFill>
                            <a:schemeClr val="accent2"/>
                          </a:solidFill>
                          <a:latin typeface="Didact Gothic"/>
                          <a:ea typeface="Didact Gothic"/>
                          <a:cs typeface="Didact Gothic"/>
                          <a:sym typeface="Didact Gothic"/>
                        </a:rPr>
                        <a:t>Henrique Pinto​</a:t>
                      </a:r>
                    </a:p>
                    <a:p>
                      <a:pPr marL="0" lvl="0" indent="0" algn="ctr" rtl="0">
                        <a:spcBef>
                          <a:spcPts val="0"/>
                        </a:spcBef>
                        <a:spcAft>
                          <a:spcPts val="0"/>
                        </a:spcAft>
                        <a:buNone/>
                      </a:pPr>
                      <a:r>
                        <a:rPr lang="pt-PT" sz="1400">
                          <a:solidFill>
                            <a:schemeClr val="accent2"/>
                          </a:solidFill>
                          <a:latin typeface="Didact Gothic"/>
                          <a:ea typeface="Didact Gothic"/>
                          <a:cs typeface="Didact Gothic"/>
                          <a:sym typeface="Didact Gothic"/>
                        </a:rPr>
                        <a:t>(1211201)</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pt-PT" sz="1400">
                          <a:solidFill>
                            <a:schemeClr val="accent2"/>
                          </a:solidFill>
                          <a:latin typeface="Didact Gothic"/>
                          <a:ea typeface="Didact Gothic"/>
                          <a:cs typeface="Didact Gothic"/>
                          <a:sym typeface="Didact Gothic"/>
                        </a:rPr>
                        <a:t>S</a:t>
                      </a:r>
                      <a:r>
                        <a:rPr lang="en" sz="1400">
                          <a:solidFill>
                            <a:schemeClr val="accent2"/>
                          </a:solidFill>
                          <a:latin typeface="Didact Gothic"/>
                          <a:ea typeface="Didact Gothic"/>
                          <a:cs typeface="Didact Gothic"/>
                          <a:sym typeface="Didact Gothic"/>
                        </a:rPr>
                        <a:t>tart: 29-05-2023</a:t>
                      </a:r>
                    </a:p>
                    <a:p>
                      <a:pPr marL="0" lvl="0" indent="0" algn="l" rtl="0">
                        <a:lnSpc>
                          <a:spcPct val="100000"/>
                        </a:lnSpc>
                        <a:spcBef>
                          <a:spcPts val="0"/>
                        </a:spcBef>
                        <a:spcAft>
                          <a:spcPts val="0"/>
                        </a:spcAft>
                        <a:buNone/>
                      </a:pPr>
                      <a:r>
                        <a:rPr lang="en" sz="1400">
                          <a:solidFill>
                            <a:schemeClr val="accent2"/>
                          </a:solidFill>
                          <a:latin typeface="Didact Gothic"/>
                          <a:ea typeface="Didact Gothic"/>
                          <a:cs typeface="Didact Gothic"/>
                          <a:sym typeface="Didact Gothic"/>
                        </a:rPr>
                        <a:t>End: 02-06-2023</a:t>
                      </a: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lang="pt-PT" sz="1400">
                        <a:solidFill>
                          <a:schemeClr val="accent2"/>
                        </a:solidFill>
                        <a:latin typeface="Didact Gothic"/>
                        <a:ea typeface="Didact Gothic"/>
                        <a:cs typeface="Didact Gothic"/>
                        <a:sym typeface="Didact Gothic"/>
                      </a:endParaRPr>
                    </a:p>
                    <a:p>
                      <a:pPr marL="0" lvl="0" indent="0" algn="l"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Start</a:t>
                      </a:r>
                      <a:r>
                        <a:rPr lang="pt-PT" sz="1400">
                          <a:solidFill>
                            <a:schemeClr val="accent2"/>
                          </a:solidFill>
                          <a:latin typeface="Didact Gothic"/>
                          <a:ea typeface="Didact Gothic"/>
                          <a:cs typeface="Didact Gothic"/>
                          <a:sym typeface="Didact Gothic"/>
                        </a:rPr>
                        <a:t>: 29-05-2023</a:t>
                      </a:r>
                    </a:p>
                    <a:p>
                      <a:pPr marL="0" lvl="0" indent="0" algn="l"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End</a:t>
                      </a:r>
                      <a:r>
                        <a:rPr lang="pt-PT" sz="1400">
                          <a:solidFill>
                            <a:schemeClr val="accent2"/>
                          </a:solidFill>
                          <a:latin typeface="Didact Gothic"/>
                          <a:ea typeface="Didact Gothic"/>
                          <a:cs typeface="Didact Gothic"/>
                          <a:sym typeface="Didact Gothic"/>
                        </a:rPr>
                        <a:t>: 02-06-2023</a:t>
                      </a:r>
                    </a:p>
                    <a:p>
                      <a:pPr marL="0" lvl="0" indent="0" algn="l" rtl="0">
                        <a:lnSpc>
                          <a:spcPct val="100000"/>
                        </a:lnSpc>
                        <a:spcBef>
                          <a:spcPts val="0"/>
                        </a:spcBef>
                        <a:spcAft>
                          <a:spcPts val="0"/>
                        </a:spcAft>
                        <a:buNone/>
                      </a:pP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93830">
                <a:tc>
                  <a:txBody>
                    <a:bodyPr/>
                    <a:lstStyle/>
                    <a:p>
                      <a:pPr marL="0" lvl="0" indent="0" algn="l" rtl="0">
                        <a:spcBef>
                          <a:spcPts val="0"/>
                        </a:spcBef>
                        <a:spcAft>
                          <a:spcPts val="0"/>
                        </a:spcAft>
                        <a:buNone/>
                      </a:pPr>
                      <a:r>
                        <a:rPr lang="en" sz="1500" b="1">
                          <a:solidFill>
                            <a:schemeClr val="bg1"/>
                          </a:solidFill>
                          <a:latin typeface="Syne"/>
                          <a:ea typeface="Syne"/>
                          <a:cs typeface="Syne"/>
                          <a:sym typeface="Syne"/>
                        </a:rPr>
                        <a:t>2005</a:t>
                      </a:r>
                      <a:endParaRPr sz="15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en-US" sz="1400">
                          <a:solidFill>
                            <a:schemeClr val="accent2"/>
                          </a:solidFill>
                          <a:latin typeface="Didact Gothic"/>
                          <a:ea typeface="Didact Gothic"/>
                          <a:cs typeface="Didact Gothic"/>
                          <a:sym typeface="Didact Gothic"/>
                        </a:rPr>
                        <a:t>As Student, I want to view a list of my grades</a:t>
                      </a: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a:solidFill>
                            <a:schemeClr val="accent2"/>
                          </a:solidFill>
                          <a:latin typeface="Didact Gothic"/>
                          <a:ea typeface="Didact Gothic"/>
                          <a:cs typeface="Didact Gothic"/>
                          <a:sym typeface="Didact Gothic"/>
                        </a:rPr>
                        <a:t>Bruna Costa​</a:t>
                      </a:r>
                    </a:p>
                    <a:p>
                      <a:pPr marL="0" lvl="0" indent="0" algn="ctr" rtl="0">
                        <a:spcBef>
                          <a:spcPts val="0"/>
                        </a:spcBef>
                        <a:spcAft>
                          <a:spcPts val="0"/>
                        </a:spcAft>
                        <a:buNone/>
                      </a:pPr>
                      <a:r>
                        <a:rPr lang="pt-PT" sz="1400">
                          <a:solidFill>
                            <a:schemeClr val="accent2"/>
                          </a:solidFill>
                          <a:latin typeface="Didact Gothic"/>
                          <a:ea typeface="Didact Gothic"/>
                          <a:cs typeface="Didact Gothic"/>
                          <a:sym typeface="Didact Gothic"/>
                        </a:rPr>
                        <a:t>(1211136)</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endParaRPr lang="pt-PT" sz="1400">
                        <a:solidFill>
                          <a:schemeClr val="accent2"/>
                        </a:solidFill>
                        <a:latin typeface="Didact Gothic"/>
                        <a:ea typeface="Didact Gothic"/>
                        <a:cs typeface="Didact Gothic"/>
                        <a:sym typeface="Didact Gothic"/>
                      </a:endParaRPr>
                    </a:p>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Start</a:t>
                      </a:r>
                      <a:r>
                        <a:rPr lang="pt-PT" sz="1400">
                          <a:solidFill>
                            <a:schemeClr val="accent2"/>
                          </a:solidFill>
                          <a:latin typeface="Didact Gothic"/>
                          <a:ea typeface="Didact Gothic"/>
                          <a:cs typeface="Didact Gothic"/>
                          <a:sym typeface="Didact Gothic"/>
                        </a:rPr>
                        <a:t>: 25-05-2023</a:t>
                      </a:r>
                    </a:p>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End</a:t>
                      </a:r>
                      <a:r>
                        <a:rPr lang="pt-PT" sz="1400">
                          <a:solidFill>
                            <a:schemeClr val="accent2"/>
                          </a:solidFill>
                          <a:latin typeface="Didact Gothic"/>
                          <a:ea typeface="Didact Gothic"/>
                          <a:cs typeface="Didact Gothic"/>
                          <a:sym typeface="Didact Gothic"/>
                        </a:rPr>
                        <a:t>: 30-05-2023</a:t>
                      </a:r>
                    </a:p>
                    <a:p>
                      <a:pPr marL="0" lvl="0" indent="0" algn="l" rtl="0">
                        <a:lnSpc>
                          <a:spcPct val="100000"/>
                        </a:lnSpc>
                        <a:spcBef>
                          <a:spcPts val="0"/>
                        </a:spcBef>
                        <a:spcAft>
                          <a:spcPts val="0"/>
                        </a:spcAft>
                        <a:buNone/>
                      </a:pP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Start</a:t>
                      </a:r>
                      <a:r>
                        <a:rPr lang="pt-PT" sz="1400">
                          <a:solidFill>
                            <a:schemeClr val="accent2"/>
                          </a:solidFill>
                          <a:latin typeface="Didact Gothic"/>
                          <a:ea typeface="Didact Gothic"/>
                          <a:cs typeface="Didact Gothic"/>
                          <a:sym typeface="Didact Gothic"/>
                        </a:rPr>
                        <a:t>: 25-05-2023</a:t>
                      </a:r>
                    </a:p>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End</a:t>
                      </a:r>
                      <a:r>
                        <a:rPr lang="pt-PT" sz="1400">
                          <a:solidFill>
                            <a:schemeClr val="accent2"/>
                          </a:solidFill>
                          <a:latin typeface="Didact Gothic"/>
                          <a:ea typeface="Didact Gothic"/>
                          <a:cs typeface="Didact Gothic"/>
                          <a:sym typeface="Didact Gothic"/>
                        </a:rPr>
                        <a:t>: 30-05-2023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895407">
                <a:tc>
                  <a:txBody>
                    <a:bodyPr/>
                    <a:lstStyle/>
                    <a:p>
                      <a:pPr marL="0" lvl="0" indent="0" algn="l" rtl="0">
                        <a:spcBef>
                          <a:spcPts val="0"/>
                        </a:spcBef>
                        <a:spcAft>
                          <a:spcPts val="0"/>
                        </a:spcAft>
                        <a:buNone/>
                      </a:pPr>
                      <a:r>
                        <a:rPr lang="en" sz="1500" b="1">
                          <a:solidFill>
                            <a:schemeClr val="bg1"/>
                          </a:solidFill>
                          <a:latin typeface="Syne"/>
                          <a:ea typeface="Syne"/>
                          <a:cs typeface="Syne"/>
                          <a:sym typeface="Syne"/>
                        </a:rPr>
                        <a:t>2006</a:t>
                      </a:r>
                      <a:endParaRPr sz="15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en-US" sz="1400">
                          <a:solidFill>
                            <a:schemeClr val="accent2"/>
                          </a:solidFill>
                          <a:latin typeface="Didact Gothic"/>
                          <a:ea typeface="Didact Gothic"/>
                          <a:cs typeface="Didact Gothic"/>
                          <a:sym typeface="Didact Gothic"/>
                        </a:rPr>
                        <a:t>As Teacher, I want to view a list of the grades of exams of my courses</a:t>
                      </a: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a:solidFill>
                            <a:schemeClr val="accent2"/>
                          </a:solidFill>
                          <a:latin typeface="Didact Gothic"/>
                          <a:ea typeface="Didact Gothic"/>
                          <a:cs typeface="Didact Gothic"/>
                          <a:sym typeface="Didact Gothic"/>
                        </a:rPr>
                        <a:t>Pedro Alves</a:t>
                      </a:r>
                    </a:p>
                    <a:p>
                      <a:pPr marL="0" lvl="0" indent="0" algn="ctr" rtl="0">
                        <a:spcBef>
                          <a:spcPts val="0"/>
                        </a:spcBef>
                        <a:spcAft>
                          <a:spcPts val="0"/>
                        </a:spcAft>
                        <a:buNone/>
                      </a:pPr>
                      <a:r>
                        <a:rPr lang="pt-PT" sz="1400">
                          <a:solidFill>
                            <a:schemeClr val="accent2"/>
                          </a:solidFill>
                          <a:latin typeface="Didact Gothic"/>
                          <a:ea typeface="Didact Gothic"/>
                          <a:cs typeface="Didact Gothic"/>
                          <a:sym typeface="Didact Gothic"/>
                        </a:rPr>
                        <a:t>(1201416)</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Start</a:t>
                      </a:r>
                      <a:r>
                        <a:rPr lang="pt-PT" sz="1400">
                          <a:solidFill>
                            <a:schemeClr val="accent2"/>
                          </a:solidFill>
                          <a:latin typeface="Didact Gothic"/>
                          <a:ea typeface="Didact Gothic"/>
                          <a:cs typeface="Didact Gothic"/>
                          <a:sym typeface="Didact Gothic"/>
                        </a:rPr>
                        <a:t>: 05-06-2023</a:t>
                      </a:r>
                    </a:p>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End</a:t>
                      </a:r>
                      <a:r>
                        <a:rPr lang="pt-PT" sz="1400">
                          <a:solidFill>
                            <a:schemeClr val="accent2"/>
                          </a:solidFill>
                          <a:latin typeface="Didact Gothic"/>
                          <a:ea typeface="Didact Gothic"/>
                          <a:cs typeface="Didact Gothic"/>
                          <a:sym typeface="Didact Gothic"/>
                        </a:rPr>
                        <a:t>: 14-06-2023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Start</a:t>
                      </a:r>
                      <a:r>
                        <a:rPr lang="pt-PT" sz="1400">
                          <a:solidFill>
                            <a:schemeClr val="accent2"/>
                          </a:solidFill>
                          <a:latin typeface="Didact Gothic"/>
                          <a:ea typeface="Didact Gothic"/>
                          <a:cs typeface="Didact Gothic"/>
                          <a:sym typeface="Didact Gothic"/>
                        </a:rPr>
                        <a:t>: 05-06-2023</a:t>
                      </a:r>
                    </a:p>
                    <a:p>
                      <a:pPr marL="0" lvl="0" indent="0" algn="ctr"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End</a:t>
                      </a:r>
                      <a:r>
                        <a:rPr lang="pt-PT" sz="1400">
                          <a:solidFill>
                            <a:schemeClr val="accent2"/>
                          </a:solidFill>
                          <a:latin typeface="Didact Gothic"/>
                          <a:ea typeface="Didact Gothic"/>
                          <a:cs typeface="Didact Gothic"/>
                          <a:sym typeface="Didact Gothic"/>
                        </a:rPr>
                        <a:t>: 14-06-2023</a:t>
                      </a: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908" name="Google Shape;908;p67"/>
          <p:cNvSpPr/>
          <p:nvPr/>
        </p:nvSpPr>
        <p:spPr>
          <a:xfrm>
            <a:off x="194982" y="1183079"/>
            <a:ext cx="2337300" cy="58800"/>
          </a:xfrm>
          <a:prstGeom prst="rect">
            <a:avLst/>
          </a:prstGeom>
          <a:solidFill>
            <a:srgbClr val="122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Oval 1">
            <a:extLst>
              <a:ext uri="{FF2B5EF4-FFF2-40B4-BE49-F238E27FC236}">
                <a16:creationId xmlns:a16="http://schemas.microsoft.com/office/drawing/2014/main" id="{4D59124F-F417-029B-1B0D-8BF2DF4DE6BD}"/>
              </a:ext>
            </a:extLst>
          </p:cNvPr>
          <p:cNvSpPr/>
          <p:nvPr/>
        </p:nvSpPr>
        <p:spPr>
          <a:xfrm>
            <a:off x="8377521" y="2379696"/>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 name="Oval 2">
            <a:extLst>
              <a:ext uri="{FF2B5EF4-FFF2-40B4-BE49-F238E27FC236}">
                <a16:creationId xmlns:a16="http://schemas.microsoft.com/office/drawing/2014/main" id="{9461BDCF-E913-A43B-699C-CEC6F329CEA5}"/>
              </a:ext>
            </a:extLst>
          </p:cNvPr>
          <p:cNvSpPr/>
          <p:nvPr/>
        </p:nvSpPr>
        <p:spPr>
          <a:xfrm>
            <a:off x="8377520" y="3350426"/>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Oval 3">
            <a:extLst>
              <a:ext uri="{FF2B5EF4-FFF2-40B4-BE49-F238E27FC236}">
                <a16:creationId xmlns:a16="http://schemas.microsoft.com/office/drawing/2014/main" id="{79C12BA3-9E58-CDFA-0CA8-B404FECDD280}"/>
              </a:ext>
            </a:extLst>
          </p:cNvPr>
          <p:cNvSpPr/>
          <p:nvPr/>
        </p:nvSpPr>
        <p:spPr>
          <a:xfrm>
            <a:off x="8377519" y="4311468"/>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tângulo 4">
            <a:extLst>
              <a:ext uri="{FF2B5EF4-FFF2-40B4-BE49-F238E27FC236}">
                <a16:creationId xmlns:a16="http://schemas.microsoft.com/office/drawing/2014/main" id="{81D6ABC8-77DA-1847-1236-F46AC42203A6}"/>
              </a:ext>
            </a:extLst>
          </p:cNvPr>
          <p:cNvSpPr/>
          <p:nvPr/>
        </p:nvSpPr>
        <p:spPr>
          <a:xfrm>
            <a:off x="0" y="4827493"/>
            <a:ext cx="9144000" cy="691377"/>
          </a:xfrm>
          <a:prstGeom prst="rect">
            <a:avLst/>
          </a:prstGeom>
          <a:solidFill>
            <a:srgbClr val="050B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TextBox 4">
            <a:extLst>
              <a:ext uri="{FF2B5EF4-FFF2-40B4-BE49-F238E27FC236}">
                <a16:creationId xmlns:a16="http://schemas.microsoft.com/office/drawing/2014/main" id="{D2F73B11-A983-CFAC-8887-7B88739135DE}"/>
              </a:ext>
            </a:extLst>
          </p:cNvPr>
          <p:cNvSpPr txBox="1"/>
          <p:nvPr/>
        </p:nvSpPr>
        <p:spPr>
          <a:xfrm>
            <a:off x="8728304" y="521109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12</a:t>
            </a:r>
            <a:endParaRPr lang="pt-PT">
              <a:solidFill>
                <a:srgbClr val="D9D9D9"/>
              </a:solidFill>
              <a:latin typeface="Arial Black" panose="020B0A04020102020204" pitchFamily="34" charset="0"/>
            </a:endParaRPr>
          </a:p>
        </p:txBody>
      </p:sp>
    </p:spTree>
    <p:extLst>
      <p:ext uri="{BB962C8B-B14F-4D97-AF65-F5344CB8AC3E}">
        <p14:creationId xmlns:p14="http://schemas.microsoft.com/office/powerpoint/2010/main" val="2523847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D9D9D9"/>
                </a:solidFill>
                <a:latin typeface="Arial Black" panose="020B0A04020102020204" pitchFamily="34" charset="0"/>
              </a:rPr>
              <a:t>ACTIVITIES</a:t>
            </a:r>
            <a:endParaRPr/>
          </a:p>
        </p:txBody>
      </p:sp>
      <p:graphicFrame>
        <p:nvGraphicFramePr>
          <p:cNvPr id="902" name="Google Shape;902;p67"/>
          <p:cNvGraphicFramePr/>
          <p:nvPr>
            <p:extLst>
              <p:ext uri="{D42A27DB-BD31-4B8C-83A1-F6EECF244321}">
                <p14:modId xmlns:p14="http://schemas.microsoft.com/office/powerpoint/2010/main" val="4140402583"/>
              </p:ext>
            </p:extLst>
          </p:nvPr>
        </p:nvGraphicFramePr>
        <p:xfrm>
          <a:off x="194982" y="1241879"/>
          <a:ext cx="8842757" cy="1688880"/>
        </p:xfrm>
        <a:graphic>
          <a:graphicData uri="http://schemas.openxmlformats.org/drawingml/2006/table">
            <a:tbl>
              <a:tblPr>
                <a:noFill/>
              </a:tblPr>
              <a:tblGrid>
                <a:gridCol w="740023">
                  <a:extLst>
                    <a:ext uri="{9D8B030D-6E8A-4147-A177-3AD203B41FA5}">
                      <a16:colId xmlns:a16="http://schemas.microsoft.com/office/drawing/2014/main" val="20000"/>
                    </a:ext>
                  </a:extLst>
                </a:gridCol>
                <a:gridCol w="2607271">
                  <a:extLst>
                    <a:ext uri="{9D8B030D-6E8A-4147-A177-3AD203B41FA5}">
                      <a16:colId xmlns:a16="http://schemas.microsoft.com/office/drawing/2014/main" val="20001"/>
                    </a:ext>
                  </a:extLst>
                </a:gridCol>
                <a:gridCol w="1372624">
                  <a:extLst>
                    <a:ext uri="{9D8B030D-6E8A-4147-A177-3AD203B41FA5}">
                      <a16:colId xmlns:a16="http://schemas.microsoft.com/office/drawing/2014/main" val="20002"/>
                    </a:ext>
                  </a:extLst>
                </a:gridCol>
                <a:gridCol w="1566582">
                  <a:extLst>
                    <a:ext uri="{9D8B030D-6E8A-4147-A177-3AD203B41FA5}">
                      <a16:colId xmlns:a16="http://schemas.microsoft.com/office/drawing/2014/main" val="20003"/>
                    </a:ext>
                  </a:extLst>
                </a:gridCol>
                <a:gridCol w="1554450">
                  <a:extLst>
                    <a:ext uri="{9D8B030D-6E8A-4147-A177-3AD203B41FA5}">
                      <a16:colId xmlns:a16="http://schemas.microsoft.com/office/drawing/2014/main" val="1415202629"/>
                    </a:ext>
                  </a:extLst>
                </a:gridCol>
                <a:gridCol w="1001807">
                  <a:extLst>
                    <a:ext uri="{9D8B030D-6E8A-4147-A177-3AD203B41FA5}">
                      <a16:colId xmlns:a16="http://schemas.microsoft.com/office/drawing/2014/main" val="815088309"/>
                    </a:ext>
                  </a:extLst>
                </a:gridCol>
              </a:tblGrid>
              <a:tr h="652590">
                <a:tc>
                  <a:txBody>
                    <a:bodyPr/>
                    <a:lstStyle/>
                    <a:p>
                      <a:pPr marL="0" lvl="0" indent="0" algn="l" rtl="0">
                        <a:spcBef>
                          <a:spcPts val="0"/>
                        </a:spcBef>
                        <a:spcAft>
                          <a:spcPts val="0"/>
                        </a:spcAft>
                        <a:buNone/>
                      </a:pPr>
                      <a:r>
                        <a:rPr lang="en" sz="1400" b="1">
                          <a:solidFill>
                            <a:schemeClr val="bg1"/>
                          </a:solidFill>
                          <a:latin typeface="Syne"/>
                          <a:ea typeface="Syne"/>
                          <a:cs typeface="Syne"/>
                          <a:sym typeface="Syne"/>
                        </a:rPr>
                        <a:t>ID</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en" sz="1400" b="1">
                          <a:solidFill>
                            <a:schemeClr val="bg1"/>
                          </a:solidFill>
                          <a:latin typeface="Syne"/>
                          <a:ea typeface="Syne"/>
                          <a:cs typeface="Syne"/>
                          <a:sym typeface="Syne"/>
                        </a:rPr>
                        <a:t>Description</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en" sz="1400" b="1">
                          <a:solidFill>
                            <a:schemeClr val="bg1"/>
                          </a:solidFill>
                          <a:latin typeface="Syne"/>
                          <a:ea typeface="Syne"/>
                          <a:cs typeface="Syne"/>
                          <a:sym typeface="Syne"/>
                        </a:rPr>
                        <a:t>Reponsable</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en" sz="1400" b="1">
                          <a:solidFill>
                            <a:schemeClr val="bg1"/>
                          </a:solidFill>
                          <a:latin typeface="Syne"/>
                          <a:ea typeface="Syne"/>
                          <a:cs typeface="Syne"/>
                          <a:sym typeface="Syne"/>
                        </a:rPr>
                        <a:t>Base Line</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pt-PT" sz="1400" b="1">
                          <a:solidFill>
                            <a:schemeClr val="bg1"/>
                          </a:solidFill>
                          <a:latin typeface="Syne"/>
                          <a:ea typeface="Syne"/>
                          <a:cs typeface="Syne"/>
                          <a:sym typeface="Syne"/>
                        </a:rPr>
                        <a:t>Real</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pt-PT" sz="1400" b="1" err="1">
                          <a:solidFill>
                            <a:schemeClr val="bg1"/>
                          </a:solidFill>
                          <a:latin typeface="Syne"/>
                          <a:ea typeface="Syne"/>
                          <a:cs typeface="Syne"/>
                          <a:sym typeface="Syne"/>
                        </a:rPr>
                        <a:t>State</a:t>
                      </a:r>
                      <a:endParaRPr sz="14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98A4F4"/>
                    </a:solidFill>
                  </a:tcPr>
                </a:tc>
                <a:extLst>
                  <a:ext uri="{0D108BD9-81ED-4DB2-BD59-A6C34878D82A}">
                    <a16:rowId xmlns:a16="http://schemas.microsoft.com/office/drawing/2014/main" val="10000"/>
                  </a:ext>
                </a:extLst>
              </a:tr>
              <a:tr h="1034603">
                <a:tc>
                  <a:txBody>
                    <a:bodyPr/>
                    <a:lstStyle/>
                    <a:p>
                      <a:pPr marL="0" lvl="0" indent="0" algn="l" rtl="0">
                        <a:spcBef>
                          <a:spcPts val="0"/>
                        </a:spcBef>
                        <a:spcAft>
                          <a:spcPts val="0"/>
                        </a:spcAft>
                        <a:buNone/>
                      </a:pPr>
                      <a:r>
                        <a:rPr lang="en" sz="1600" b="1">
                          <a:solidFill>
                            <a:schemeClr val="bg1"/>
                          </a:solidFill>
                          <a:latin typeface="Syne"/>
                          <a:ea typeface="Syne"/>
                          <a:cs typeface="Syne"/>
                          <a:sym typeface="Syne"/>
                        </a:rPr>
                        <a:t>5002</a:t>
                      </a:r>
                      <a:endParaRPr sz="16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l" rtl="0">
                        <a:spcBef>
                          <a:spcPts val="0"/>
                        </a:spcBef>
                        <a:spcAft>
                          <a:spcPts val="0"/>
                        </a:spcAft>
                        <a:buNone/>
                      </a:pPr>
                      <a:r>
                        <a:rPr lang="en-US" sz="1400">
                          <a:solidFill>
                            <a:schemeClr val="accent2"/>
                          </a:solidFill>
                          <a:latin typeface="Didact Gothic"/>
                          <a:ea typeface="Didact Gothic"/>
                          <a:cs typeface="Didact Gothic"/>
                          <a:sym typeface="Didact Gothic"/>
                        </a:rPr>
                        <a:t>Presentation</a:t>
                      </a: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pt-PT" sz="1400" err="1">
                          <a:solidFill>
                            <a:schemeClr val="accent2"/>
                          </a:solidFill>
                          <a:latin typeface="Didact Gothic"/>
                          <a:ea typeface="Didact Gothic"/>
                          <a:cs typeface="Didact Gothic"/>
                          <a:sym typeface="Didact Gothic"/>
                        </a:rPr>
                        <a:t>All</a:t>
                      </a:r>
                      <a:r>
                        <a:rPr lang="pt-PT" sz="1400">
                          <a:solidFill>
                            <a:schemeClr val="accent2"/>
                          </a:solidFill>
                          <a:latin typeface="Didact Gothic"/>
                          <a:ea typeface="Didact Gothic"/>
                          <a:cs typeface="Didact Gothic"/>
                          <a:sym typeface="Didact Gothic"/>
                        </a:rPr>
                        <a:t> Team</a:t>
                      </a: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pt-PT" sz="1400">
                          <a:solidFill>
                            <a:schemeClr val="accent2"/>
                          </a:solidFill>
                          <a:latin typeface="Didact Gothic"/>
                          <a:ea typeface="Didact Gothic"/>
                          <a:cs typeface="Didact Gothic"/>
                          <a:sym typeface="Didact Gothic"/>
                        </a:rPr>
                        <a:t>S</a:t>
                      </a:r>
                      <a:r>
                        <a:rPr lang="en" sz="1400">
                          <a:solidFill>
                            <a:schemeClr val="accent2"/>
                          </a:solidFill>
                          <a:latin typeface="Didact Gothic"/>
                          <a:ea typeface="Didact Gothic"/>
                          <a:cs typeface="Didact Gothic"/>
                          <a:sym typeface="Didact Gothic"/>
                        </a:rPr>
                        <a:t>tart: 15-06-2023</a:t>
                      </a:r>
                    </a:p>
                    <a:p>
                      <a:pPr marL="0" lvl="0" indent="0" algn="l" rtl="0">
                        <a:lnSpc>
                          <a:spcPct val="100000"/>
                        </a:lnSpc>
                        <a:spcBef>
                          <a:spcPts val="0"/>
                        </a:spcBef>
                        <a:spcAft>
                          <a:spcPts val="0"/>
                        </a:spcAft>
                        <a:buNone/>
                      </a:pPr>
                      <a:r>
                        <a:rPr lang="en" sz="1400">
                          <a:solidFill>
                            <a:schemeClr val="accent2"/>
                          </a:solidFill>
                          <a:latin typeface="Didact Gothic"/>
                          <a:ea typeface="Didact Gothic"/>
                          <a:cs typeface="Didact Gothic"/>
                          <a:sym typeface="Didact Gothic"/>
                        </a:rPr>
                        <a:t>End: 15-06-2023</a:t>
                      </a: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lang="pt-PT" sz="1400">
                        <a:solidFill>
                          <a:schemeClr val="accent2"/>
                        </a:solidFill>
                        <a:latin typeface="Didact Gothic"/>
                        <a:ea typeface="Didact Gothic"/>
                        <a:cs typeface="Didact Gothic"/>
                        <a:sym typeface="Didact Gothic"/>
                      </a:endParaRPr>
                    </a:p>
                    <a:p>
                      <a:pPr marL="0" lvl="0" indent="0" algn="l"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Start</a:t>
                      </a:r>
                      <a:r>
                        <a:rPr lang="pt-PT" sz="1400">
                          <a:solidFill>
                            <a:schemeClr val="accent2"/>
                          </a:solidFill>
                          <a:latin typeface="Didact Gothic"/>
                          <a:ea typeface="Didact Gothic"/>
                          <a:cs typeface="Didact Gothic"/>
                          <a:sym typeface="Didact Gothic"/>
                        </a:rPr>
                        <a:t>: 15-06-2023</a:t>
                      </a:r>
                    </a:p>
                    <a:p>
                      <a:pPr marL="0" lvl="0" indent="0" algn="l" rtl="0">
                        <a:lnSpc>
                          <a:spcPct val="100000"/>
                        </a:lnSpc>
                        <a:spcBef>
                          <a:spcPts val="0"/>
                        </a:spcBef>
                        <a:spcAft>
                          <a:spcPts val="0"/>
                        </a:spcAft>
                        <a:buNone/>
                      </a:pPr>
                      <a:r>
                        <a:rPr lang="pt-PT" sz="1400" err="1">
                          <a:solidFill>
                            <a:schemeClr val="accent2"/>
                          </a:solidFill>
                          <a:latin typeface="Didact Gothic"/>
                          <a:ea typeface="Didact Gothic"/>
                          <a:cs typeface="Didact Gothic"/>
                          <a:sym typeface="Didact Gothic"/>
                        </a:rPr>
                        <a:t>End</a:t>
                      </a:r>
                      <a:r>
                        <a:rPr lang="pt-PT" sz="1400">
                          <a:solidFill>
                            <a:schemeClr val="accent2"/>
                          </a:solidFill>
                          <a:latin typeface="Didact Gothic"/>
                          <a:ea typeface="Didact Gothic"/>
                          <a:cs typeface="Didact Gothic"/>
                          <a:sym typeface="Didact Gothic"/>
                        </a:rPr>
                        <a:t>: 15-06-2023</a:t>
                      </a:r>
                    </a:p>
                    <a:p>
                      <a:pPr marL="0" lvl="0" indent="0" algn="l" rtl="0">
                        <a:lnSpc>
                          <a:spcPct val="100000"/>
                        </a:lnSpc>
                        <a:spcBef>
                          <a:spcPts val="0"/>
                        </a:spcBef>
                        <a:spcAft>
                          <a:spcPts val="0"/>
                        </a:spcAft>
                        <a:buNone/>
                      </a:pP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endParaRPr sz="14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908" name="Google Shape;908;p67"/>
          <p:cNvSpPr/>
          <p:nvPr/>
        </p:nvSpPr>
        <p:spPr>
          <a:xfrm>
            <a:off x="194982" y="1183079"/>
            <a:ext cx="2337300" cy="58800"/>
          </a:xfrm>
          <a:prstGeom prst="rect">
            <a:avLst/>
          </a:prstGeom>
          <a:solidFill>
            <a:srgbClr val="122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Oval 1">
            <a:extLst>
              <a:ext uri="{FF2B5EF4-FFF2-40B4-BE49-F238E27FC236}">
                <a16:creationId xmlns:a16="http://schemas.microsoft.com/office/drawing/2014/main" id="{4D59124F-F417-029B-1B0D-8BF2DF4DE6BD}"/>
              </a:ext>
            </a:extLst>
          </p:cNvPr>
          <p:cNvSpPr/>
          <p:nvPr/>
        </p:nvSpPr>
        <p:spPr>
          <a:xfrm>
            <a:off x="8377521" y="2379696"/>
            <a:ext cx="242047" cy="231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tângulo 4">
            <a:extLst>
              <a:ext uri="{FF2B5EF4-FFF2-40B4-BE49-F238E27FC236}">
                <a16:creationId xmlns:a16="http://schemas.microsoft.com/office/drawing/2014/main" id="{81D6ABC8-77DA-1847-1236-F46AC42203A6}"/>
              </a:ext>
            </a:extLst>
          </p:cNvPr>
          <p:cNvSpPr/>
          <p:nvPr/>
        </p:nvSpPr>
        <p:spPr>
          <a:xfrm>
            <a:off x="0" y="4827494"/>
            <a:ext cx="9144000" cy="691377"/>
          </a:xfrm>
          <a:prstGeom prst="rect">
            <a:avLst/>
          </a:prstGeom>
          <a:solidFill>
            <a:srgbClr val="050B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 name="TextBox 2">
            <a:extLst>
              <a:ext uri="{FF2B5EF4-FFF2-40B4-BE49-F238E27FC236}">
                <a16:creationId xmlns:a16="http://schemas.microsoft.com/office/drawing/2014/main" id="{4513037F-48EB-0AD8-16C2-E0C71039F9B8}"/>
              </a:ext>
            </a:extLst>
          </p:cNvPr>
          <p:cNvSpPr txBox="1"/>
          <p:nvPr/>
        </p:nvSpPr>
        <p:spPr>
          <a:xfrm>
            <a:off x="8742704" y="5206594"/>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13</a:t>
            </a:r>
            <a:endParaRPr lang="pt-PT">
              <a:solidFill>
                <a:srgbClr val="D9D9D9"/>
              </a:solidFill>
              <a:latin typeface="Arial Black" panose="020B0A04020102020204" pitchFamily="34" charset="0"/>
            </a:endParaRPr>
          </a:p>
        </p:txBody>
      </p:sp>
    </p:spTree>
    <p:extLst>
      <p:ext uri="{BB962C8B-B14F-4D97-AF65-F5344CB8AC3E}">
        <p14:creationId xmlns:p14="http://schemas.microsoft.com/office/powerpoint/2010/main" val="1322522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38"/>
          <p:cNvSpPr txBox="1">
            <a:spLocks noGrp="1"/>
          </p:cNvSpPr>
          <p:nvPr>
            <p:ph type="title"/>
          </p:nvPr>
        </p:nvSpPr>
        <p:spPr>
          <a:xfrm>
            <a:off x="1" y="2216763"/>
            <a:ext cx="5209736" cy="9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a:solidFill>
                  <a:srgbClr val="D9D9D9"/>
                </a:solidFill>
                <a:latin typeface="Arial Black" panose="020B0A04020102020204" pitchFamily="34" charset="0"/>
              </a:rPr>
              <a:t>T</a:t>
            </a:r>
            <a:r>
              <a:rPr lang="pt-PT" sz="4000">
                <a:solidFill>
                  <a:srgbClr val="D9D9D9"/>
                </a:solidFill>
                <a:latin typeface="Arial Black" panose="020B0A04020102020204" pitchFamily="34" charset="0"/>
              </a:rPr>
              <a:t>EAMWORK</a:t>
            </a:r>
          </a:p>
        </p:txBody>
      </p:sp>
      <p:sp>
        <p:nvSpPr>
          <p:cNvPr id="710" name="Google Shape;710;p38"/>
          <p:cNvSpPr txBox="1">
            <a:spLocks noGrp="1"/>
          </p:cNvSpPr>
          <p:nvPr>
            <p:ph type="title" idx="2"/>
          </p:nvPr>
        </p:nvSpPr>
        <p:spPr>
          <a:xfrm>
            <a:off x="0" y="1363238"/>
            <a:ext cx="5200222" cy="9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rial Black" panose="020B0A04020102020204" pitchFamily="34" charset="0"/>
              </a:rPr>
              <a:t>04</a:t>
            </a:r>
            <a:endParaRPr>
              <a:latin typeface="Arial Black" panose="020B0A04020102020204" pitchFamily="34" charset="0"/>
            </a:endParaRPr>
          </a:p>
        </p:txBody>
      </p:sp>
      <p:grpSp>
        <p:nvGrpSpPr>
          <p:cNvPr id="712" name="Google Shape;712;p38"/>
          <p:cNvGrpSpPr/>
          <p:nvPr/>
        </p:nvGrpSpPr>
        <p:grpSpPr>
          <a:xfrm>
            <a:off x="5466825" y="2163338"/>
            <a:ext cx="579625" cy="557161"/>
            <a:chOff x="304275" y="275275"/>
            <a:chExt cx="579625" cy="557161"/>
          </a:xfrm>
        </p:grpSpPr>
        <p:sp>
          <p:nvSpPr>
            <p:cNvPr id="713" name="Google Shape;713;p38"/>
            <p:cNvSpPr/>
            <p:nvPr/>
          </p:nvSpPr>
          <p:spPr>
            <a:xfrm>
              <a:off x="304275"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528838"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753400"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304275"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528838" y="488611"/>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753400"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304275" y="701936"/>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528838"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8"/>
            <p:cNvSpPr/>
            <p:nvPr/>
          </p:nvSpPr>
          <p:spPr>
            <a:xfrm>
              <a:off x="753400"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8"/>
          <p:cNvGrpSpPr/>
          <p:nvPr/>
        </p:nvGrpSpPr>
        <p:grpSpPr>
          <a:xfrm>
            <a:off x="7087539" y="2071102"/>
            <a:ext cx="1013130" cy="1404123"/>
            <a:chOff x="1667760" y="3714500"/>
            <a:chExt cx="580491" cy="804517"/>
          </a:xfrm>
        </p:grpSpPr>
        <p:sp>
          <p:nvSpPr>
            <p:cNvPr id="723" name="Google Shape;723;p38"/>
            <p:cNvSpPr/>
            <p:nvPr/>
          </p:nvSpPr>
          <p:spPr>
            <a:xfrm>
              <a:off x="1667760" y="3714500"/>
              <a:ext cx="580491" cy="804517"/>
            </a:xfrm>
            <a:custGeom>
              <a:avLst/>
              <a:gdLst/>
              <a:ahLst/>
              <a:cxnLst/>
              <a:rect l="l" t="t" r="r" b="b"/>
              <a:pathLst>
                <a:path w="18146" h="25149" extrusionOk="0">
                  <a:moveTo>
                    <a:pt x="17668" y="1"/>
                  </a:moveTo>
                  <a:cubicBezTo>
                    <a:pt x="17570" y="1"/>
                    <a:pt x="17462" y="33"/>
                    <a:pt x="17348" y="100"/>
                  </a:cubicBezTo>
                  <a:lnTo>
                    <a:pt x="798" y="9649"/>
                  </a:lnTo>
                  <a:cubicBezTo>
                    <a:pt x="358" y="9899"/>
                    <a:pt x="1" y="10590"/>
                    <a:pt x="1" y="11173"/>
                  </a:cubicBezTo>
                  <a:lnTo>
                    <a:pt x="1" y="24449"/>
                  </a:lnTo>
                  <a:cubicBezTo>
                    <a:pt x="1" y="24885"/>
                    <a:pt x="201" y="25149"/>
                    <a:pt x="486" y="25149"/>
                  </a:cubicBezTo>
                  <a:cubicBezTo>
                    <a:pt x="582" y="25149"/>
                    <a:pt x="687" y="25119"/>
                    <a:pt x="798" y="25056"/>
                  </a:cubicBezTo>
                  <a:lnTo>
                    <a:pt x="17348" y="15495"/>
                  </a:lnTo>
                  <a:cubicBezTo>
                    <a:pt x="17789" y="15245"/>
                    <a:pt x="18146" y="14555"/>
                    <a:pt x="18146" y="13971"/>
                  </a:cubicBezTo>
                  <a:lnTo>
                    <a:pt x="18146" y="696"/>
                  </a:lnTo>
                  <a:cubicBezTo>
                    <a:pt x="18146" y="263"/>
                    <a:pt x="17949" y="1"/>
                    <a:pt x="17668"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1667760" y="3714724"/>
              <a:ext cx="580491" cy="407105"/>
            </a:xfrm>
            <a:custGeom>
              <a:avLst/>
              <a:gdLst/>
              <a:ahLst/>
              <a:cxnLst/>
              <a:rect l="l" t="t" r="r" b="b"/>
              <a:pathLst>
                <a:path w="18146" h="12726" extrusionOk="0">
                  <a:moveTo>
                    <a:pt x="17670" y="1"/>
                  </a:moveTo>
                  <a:cubicBezTo>
                    <a:pt x="17556" y="1"/>
                    <a:pt x="17426" y="38"/>
                    <a:pt x="17288" y="117"/>
                  </a:cubicBezTo>
                  <a:lnTo>
                    <a:pt x="858" y="9607"/>
                  </a:lnTo>
                  <a:cubicBezTo>
                    <a:pt x="394" y="9880"/>
                    <a:pt x="1" y="10547"/>
                    <a:pt x="1" y="11095"/>
                  </a:cubicBezTo>
                  <a:lnTo>
                    <a:pt x="1" y="12726"/>
                  </a:lnTo>
                  <a:lnTo>
                    <a:pt x="18146" y="2248"/>
                  </a:lnTo>
                  <a:lnTo>
                    <a:pt x="18146" y="617"/>
                  </a:lnTo>
                  <a:cubicBezTo>
                    <a:pt x="18146" y="228"/>
                    <a:pt x="17953" y="1"/>
                    <a:pt x="17670"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2200227" y="3754903"/>
              <a:ext cx="20985" cy="26776"/>
            </a:xfrm>
            <a:custGeom>
              <a:avLst/>
              <a:gdLst/>
              <a:ahLst/>
              <a:cxnLst/>
              <a:rect l="l" t="t" r="r" b="b"/>
              <a:pathLst>
                <a:path w="656" h="837" extrusionOk="0">
                  <a:moveTo>
                    <a:pt x="463" y="1"/>
                  </a:moveTo>
                  <a:cubicBezTo>
                    <a:pt x="420" y="1"/>
                    <a:pt x="372" y="13"/>
                    <a:pt x="322" y="40"/>
                  </a:cubicBezTo>
                  <a:cubicBezTo>
                    <a:pt x="143" y="147"/>
                    <a:pt x="1" y="397"/>
                    <a:pt x="1" y="600"/>
                  </a:cubicBezTo>
                  <a:cubicBezTo>
                    <a:pt x="1" y="751"/>
                    <a:pt x="72" y="837"/>
                    <a:pt x="176" y="837"/>
                  </a:cubicBezTo>
                  <a:cubicBezTo>
                    <a:pt x="220" y="837"/>
                    <a:pt x="269" y="822"/>
                    <a:pt x="322" y="790"/>
                  </a:cubicBezTo>
                  <a:cubicBezTo>
                    <a:pt x="501" y="683"/>
                    <a:pt x="655" y="433"/>
                    <a:pt x="655" y="230"/>
                  </a:cubicBezTo>
                  <a:cubicBezTo>
                    <a:pt x="655" y="85"/>
                    <a:pt x="575" y="1"/>
                    <a:pt x="4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2158321" y="3779055"/>
              <a:ext cx="20602" cy="26776"/>
            </a:xfrm>
            <a:custGeom>
              <a:avLst/>
              <a:gdLst/>
              <a:ahLst/>
              <a:cxnLst/>
              <a:rect l="l" t="t" r="r" b="b"/>
              <a:pathLst>
                <a:path w="644" h="837" extrusionOk="0">
                  <a:moveTo>
                    <a:pt x="468" y="0"/>
                  </a:moveTo>
                  <a:cubicBezTo>
                    <a:pt x="425" y="0"/>
                    <a:pt x="375" y="15"/>
                    <a:pt x="322" y="47"/>
                  </a:cubicBezTo>
                  <a:cubicBezTo>
                    <a:pt x="144" y="154"/>
                    <a:pt x="1" y="404"/>
                    <a:pt x="1" y="607"/>
                  </a:cubicBezTo>
                  <a:cubicBezTo>
                    <a:pt x="1" y="752"/>
                    <a:pt x="75" y="836"/>
                    <a:pt x="183" y="836"/>
                  </a:cubicBezTo>
                  <a:cubicBezTo>
                    <a:pt x="225" y="836"/>
                    <a:pt x="272" y="824"/>
                    <a:pt x="322" y="797"/>
                  </a:cubicBezTo>
                  <a:cubicBezTo>
                    <a:pt x="501" y="690"/>
                    <a:pt x="644" y="440"/>
                    <a:pt x="644" y="237"/>
                  </a:cubicBezTo>
                  <a:cubicBezTo>
                    <a:pt x="644" y="86"/>
                    <a:pt x="573" y="0"/>
                    <a:pt x="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2116062" y="3803431"/>
              <a:ext cx="20985" cy="26648"/>
            </a:xfrm>
            <a:custGeom>
              <a:avLst/>
              <a:gdLst/>
              <a:ahLst/>
              <a:cxnLst/>
              <a:rect l="l" t="t" r="r" b="b"/>
              <a:pathLst>
                <a:path w="656" h="833" extrusionOk="0">
                  <a:moveTo>
                    <a:pt x="481" y="0"/>
                  </a:moveTo>
                  <a:cubicBezTo>
                    <a:pt x="437" y="0"/>
                    <a:pt x="387" y="15"/>
                    <a:pt x="334" y="47"/>
                  </a:cubicBezTo>
                  <a:cubicBezTo>
                    <a:pt x="155" y="142"/>
                    <a:pt x="0" y="392"/>
                    <a:pt x="0" y="607"/>
                  </a:cubicBezTo>
                  <a:cubicBezTo>
                    <a:pt x="0" y="749"/>
                    <a:pt x="77" y="832"/>
                    <a:pt x="184" y="832"/>
                  </a:cubicBezTo>
                  <a:cubicBezTo>
                    <a:pt x="229" y="832"/>
                    <a:pt x="280" y="817"/>
                    <a:pt x="334" y="785"/>
                  </a:cubicBezTo>
                  <a:cubicBezTo>
                    <a:pt x="512" y="690"/>
                    <a:pt x="655" y="440"/>
                    <a:pt x="655" y="226"/>
                  </a:cubicBezTo>
                  <a:cubicBezTo>
                    <a:pt x="655" y="83"/>
                    <a:pt x="585" y="0"/>
                    <a:pt x="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38"/>
          <p:cNvGrpSpPr/>
          <p:nvPr/>
        </p:nvGrpSpPr>
        <p:grpSpPr>
          <a:xfrm>
            <a:off x="6448758" y="636036"/>
            <a:ext cx="905486" cy="1947369"/>
            <a:chOff x="830207" y="3488333"/>
            <a:chExt cx="518814" cy="1115779"/>
          </a:xfrm>
        </p:grpSpPr>
        <p:sp>
          <p:nvSpPr>
            <p:cNvPr id="729" name="Google Shape;729;p38"/>
            <p:cNvSpPr/>
            <p:nvPr/>
          </p:nvSpPr>
          <p:spPr>
            <a:xfrm>
              <a:off x="830207" y="3488333"/>
              <a:ext cx="518814" cy="1115779"/>
            </a:xfrm>
            <a:custGeom>
              <a:avLst/>
              <a:gdLst/>
              <a:ahLst/>
              <a:cxnLst/>
              <a:rect l="l" t="t" r="r" b="b"/>
              <a:pathLst>
                <a:path w="16218" h="34879" extrusionOk="0">
                  <a:moveTo>
                    <a:pt x="15786" y="1"/>
                  </a:moveTo>
                  <a:cubicBezTo>
                    <a:pt x="15699" y="1"/>
                    <a:pt x="15603" y="28"/>
                    <a:pt x="15503" y="86"/>
                  </a:cubicBezTo>
                  <a:lnTo>
                    <a:pt x="715" y="8623"/>
                  </a:lnTo>
                  <a:cubicBezTo>
                    <a:pt x="322" y="8849"/>
                    <a:pt x="1" y="9468"/>
                    <a:pt x="1" y="9980"/>
                  </a:cubicBezTo>
                  <a:lnTo>
                    <a:pt x="1" y="34257"/>
                  </a:lnTo>
                  <a:cubicBezTo>
                    <a:pt x="10" y="34647"/>
                    <a:pt x="183" y="34878"/>
                    <a:pt x="433" y="34878"/>
                  </a:cubicBezTo>
                  <a:cubicBezTo>
                    <a:pt x="519" y="34878"/>
                    <a:pt x="614" y="34851"/>
                    <a:pt x="715" y="34793"/>
                  </a:cubicBezTo>
                  <a:lnTo>
                    <a:pt x="15503" y="26256"/>
                  </a:lnTo>
                  <a:cubicBezTo>
                    <a:pt x="15896" y="26030"/>
                    <a:pt x="16217" y="25423"/>
                    <a:pt x="16217" y="24899"/>
                  </a:cubicBezTo>
                  <a:lnTo>
                    <a:pt x="16217" y="622"/>
                  </a:lnTo>
                  <a:cubicBezTo>
                    <a:pt x="16217" y="232"/>
                    <a:pt x="16039" y="1"/>
                    <a:pt x="15786"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830591" y="3488781"/>
              <a:ext cx="518430" cy="363790"/>
            </a:xfrm>
            <a:custGeom>
              <a:avLst/>
              <a:gdLst/>
              <a:ahLst/>
              <a:cxnLst/>
              <a:rect l="l" t="t" r="r" b="b"/>
              <a:pathLst>
                <a:path w="16206" h="11372" extrusionOk="0">
                  <a:moveTo>
                    <a:pt x="15784" y="0"/>
                  </a:moveTo>
                  <a:cubicBezTo>
                    <a:pt x="15681" y="0"/>
                    <a:pt x="15565" y="35"/>
                    <a:pt x="15443" y="108"/>
                  </a:cubicBezTo>
                  <a:lnTo>
                    <a:pt x="763" y="8573"/>
                  </a:lnTo>
                  <a:cubicBezTo>
                    <a:pt x="346" y="8823"/>
                    <a:pt x="1" y="9419"/>
                    <a:pt x="1" y="9907"/>
                  </a:cubicBezTo>
                  <a:lnTo>
                    <a:pt x="1" y="11371"/>
                  </a:lnTo>
                  <a:lnTo>
                    <a:pt x="16205" y="2001"/>
                  </a:lnTo>
                  <a:lnTo>
                    <a:pt x="16205" y="537"/>
                  </a:lnTo>
                  <a:cubicBezTo>
                    <a:pt x="16205" y="200"/>
                    <a:pt x="16033" y="0"/>
                    <a:pt x="15784"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1300231" y="3526689"/>
              <a:ext cx="18682" cy="24024"/>
            </a:xfrm>
            <a:custGeom>
              <a:avLst/>
              <a:gdLst/>
              <a:ahLst/>
              <a:cxnLst/>
              <a:rect l="l" t="t" r="r" b="b"/>
              <a:pathLst>
                <a:path w="584" h="751" extrusionOk="0">
                  <a:moveTo>
                    <a:pt x="427" y="0"/>
                  </a:moveTo>
                  <a:cubicBezTo>
                    <a:pt x="388" y="0"/>
                    <a:pt x="344" y="14"/>
                    <a:pt x="298" y="42"/>
                  </a:cubicBezTo>
                  <a:cubicBezTo>
                    <a:pt x="131" y="137"/>
                    <a:pt x="0" y="364"/>
                    <a:pt x="0" y="542"/>
                  </a:cubicBezTo>
                  <a:cubicBezTo>
                    <a:pt x="0" y="676"/>
                    <a:pt x="65" y="751"/>
                    <a:pt x="161" y="751"/>
                  </a:cubicBezTo>
                  <a:cubicBezTo>
                    <a:pt x="201" y="751"/>
                    <a:pt x="248" y="737"/>
                    <a:pt x="298" y="709"/>
                  </a:cubicBezTo>
                  <a:cubicBezTo>
                    <a:pt x="453" y="614"/>
                    <a:pt x="583" y="387"/>
                    <a:pt x="583" y="209"/>
                  </a:cubicBezTo>
                  <a:cubicBezTo>
                    <a:pt x="583" y="75"/>
                    <a:pt x="519" y="0"/>
                    <a:pt x="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1262899" y="3548378"/>
              <a:ext cx="18298" cy="24056"/>
            </a:xfrm>
            <a:custGeom>
              <a:avLst/>
              <a:gdLst/>
              <a:ahLst/>
              <a:cxnLst/>
              <a:rect l="l" t="t" r="r" b="b"/>
              <a:pathLst>
                <a:path w="572" h="752" extrusionOk="0">
                  <a:moveTo>
                    <a:pt x="415" y="1"/>
                  </a:moveTo>
                  <a:cubicBezTo>
                    <a:pt x="376" y="1"/>
                    <a:pt x="332" y="14"/>
                    <a:pt x="286" y="43"/>
                  </a:cubicBezTo>
                  <a:cubicBezTo>
                    <a:pt x="131" y="138"/>
                    <a:pt x="0" y="364"/>
                    <a:pt x="0" y="543"/>
                  </a:cubicBezTo>
                  <a:cubicBezTo>
                    <a:pt x="0" y="677"/>
                    <a:pt x="65" y="752"/>
                    <a:pt x="157" y="752"/>
                  </a:cubicBezTo>
                  <a:cubicBezTo>
                    <a:pt x="196" y="752"/>
                    <a:pt x="240" y="738"/>
                    <a:pt x="286" y="710"/>
                  </a:cubicBezTo>
                  <a:cubicBezTo>
                    <a:pt x="453" y="614"/>
                    <a:pt x="572" y="388"/>
                    <a:pt x="572" y="210"/>
                  </a:cubicBezTo>
                  <a:cubicBezTo>
                    <a:pt x="572" y="76"/>
                    <a:pt x="507" y="1"/>
                    <a:pt x="4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1225183" y="3570099"/>
              <a:ext cx="18682" cy="23993"/>
            </a:xfrm>
            <a:custGeom>
              <a:avLst/>
              <a:gdLst/>
              <a:ahLst/>
              <a:cxnLst/>
              <a:rect l="l" t="t" r="r" b="b"/>
              <a:pathLst>
                <a:path w="584" h="750" extrusionOk="0">
                  <a:moveTo>
                    <a:pt x="428" y="0"/>
                  </a:moveTo>
                  <a:cubicBezTo>
                    <a:pt x="388" y="0"/>
                    <a:pt x="344" y="14"/>
                    <a:pt x="298" y="42"/>
                  </a:cubicBezTo>
                  <a:cubicBezTo>
                    <a:pt x="132" y="138"/>
                    <a:pt x="1" y="352"/>
                    <a:pt x="1" y="543"/>
                  </a:cubicBezTo>
                  <a:cubicBezTo>
                    <a:pt x="1" y="670"/>
                    <a:pt x="67" y="749"/>
                    <a:pt x="166" y="749"/>
                  </a:cubicBezTo>
                  <a:cubicBezTo>
                    <a:pt x="206" y="749"/>
                    <a:pt x="251" y="736"/>
                    <a:pt x="298" y="709"/>
                  </a:cubicBezTo>
                  <a:cubicBezTo>
                    <a:pt x="453" y="614"/>
                    <a:pt x="584" y="388"/>
                    <a:pt x="584" y="209"/>
                  </a:cubicBezTo>
                  <a:cubicBezTo>
                    <a:pt x="584" y="76"/>
                    <a:pt x="519" y="0"/>
                    <a:pt x="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891147" y="3843002"/>
              <a:ext cx="137909" cy="237334"/>
            </a:xfrm>
            <a:custGeom>
              <a:avLst/>
              <a:gdLst/>
              <a:ahLst/>
              <a:cxnLst/>
              <a:rect l="l" t="t" r="r" b="b"/>
              <a:pathLst>
                <a:path w="4311" h="7419" extrusionOk="0">
                  <a:moveTo>
                    <a:pt x="4311" y="1"/>
                  </a:moveTo>
                  <a:lnTo>
                    <a:pt x="1" y="2477"/>
                  </a:lnTo>
                  <a:lnTo>
                    <a:pt x="1" y="7418"/>
                  </a:lnTo>
                  <a:lnTo>
                    <a:pt x="4311" y="4930"/>
                  </a:lnTo>
                  <a:lnTo>
                    <a:pt x="4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1061012" y="3686861"/>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1061012" y="3727616"/>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1061012" y="3768339"/>
              <a:ext cx="244180" cy="154672"/>
            </a:xfrm>
            <a:custGeom>
              <a:avLst/>
              <a:gdLst/>
              <a:ahLst/>
              <a:cxnLst/>
              <a:rect l="l" t="t" r="r" b="b"/>
              <a:pathLst>
                <a:path w="7633" h="4835" extrusionOk="0">
                  <a:moveTo>
                    <a:pt x="7633" y="1"/>
                  </a:moveTo>
                  <a:lnTo>
                    <a:pt x="1" y="4406"/>
                  </a:lnTo>
                  <a:lnTo>
                    <a:pt x="1" y="4835"/>
                  </a:lnTo>
                  <a:lnTo>
                    <a:pt x="7633" y="430"/>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1061012" y="3809477"/>
              <a:ext cx="244180" cy="154672"/>
            </a:xfrm>
            <a:custGeom>
              <a:avLst/>
              <a:gdLst/>
              <a:ahLst/>
              <a:cxnLst/>
              <a:rect l="l" t="t" r="r" b="b"/>
              <a:pathLst>
                <a:path w="7633" h="4835" extrusionOk="0">
                  <a:moveTo>
                    <a:pt x="7633" y="1"/>
                  </a:moveTo>
                  <a:lnTo>
                    <a:pt x="1" y="4406"/>
                  </a:lnTo>
                  <a:lnTo>
                    <a:pt x="1" y="4835"/>
                  </a:lnTo>
                  <a:lnTo>
                    <a:pt x="7633" y="429"/>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1094153" y="3866611"/>
              <a:ext cx="211806" cy="277321"/>
            </a:xfrm>
            <a:custGeom>
              <a:avLst/>
              <a:gdLst/>
              <a:ahLst/>
              <a:cxnLst/>
              <a:rect l="l" t="t" r="r" b="b"/>
              <a:pathLst>
                <a:path w="6621" h="8669" extrusionOk="0">
                  <a:moveTo>
                    <a:pt x="6561" y="1"/>
                  </a:moveTo>
                  <a:lnTo>
                    <a:pt x="1" y="3894"/>
                  </a:lnTo>
                  <a:lnTo>
                    <a:pt x="60" y="8669"/>
                  </a:lnTo>
                  <a:lnTo>
                    <a:pt x="6621" y="4763"/>
                  </a:lnTo>
                  <a:lnTo>
                    <a:pt x="6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891147" y="4017058"/>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891147" y="4057813"/>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891147" y="4098951"/>
              <a:ext cx="175625" cy="114684"/>
            </a:xfrm>
            <a:custGeom>
              <a:avLst/>
              <a:gdLst/>
              <a:ahLst/>
              <a:cxnLst/>
              <a:rect l="l" t="t" r="r" b="b"/>
              <a:pathLst>
                <a:path w="5490" h="3585" extrusionOk="0">
                  <a:moveTo>
                    <a:pt x="5490" y="1"/>
                  </a:moveTo>
                  <a:lnTo>
                    <a:pt x="1" y="3156"/>
                  </a:lnTo>
                  <a:lnTo>
                    <a:pt x="1" y="3584"/>
                  </a:lnTo>
                  <a:lnTo>
                    <a:pt x="5490" y="417"/>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8"/>
            <p:cNvSpPr/>
            <p:nvPr/>
          </p:nvSpPr>
          <p:spPr>
            <a:xfrm>
              <a:off x="891147" y="4139706"/>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891147" y="4055542"/>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891147" y="4096296"/>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891147" y="4137435"/>
              <a:ext cx="414814" cy="252913"/>
            </a:xfrm>
            <a:custGeom>
              <a:avLst/>
              <a:gdLst/>
              <a:ahLst/>
              <a:cxnLst/>
              <a:rect l="l" t="t" r="r" b="b"/>
              <a:pathLst>
                <a:path w="12967" h="7906" extrusionOk="0">
                  <a:moveTo>
                    <a:pt x="12967" y="0"/>
                  </a:moveTo>
                  <a:lnTo>
                    <a:pt x="1" y="7489"/>
                  </a:lnTo>
                  <a:lnTo>
                    <a:pt x="1" y="7906"/>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a:off x="891147" y="4178190"/>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38"/>
          <p:cNvGrpSpPr/>
          <p:nvPr/>
        </p:nvGrpSpPr>
        <p:grpSpPr>
          <a:xfrm>
            <a:off x="7540243" y="862323"/>
            <a:ext cx="445787" cy="1075113"/>
            <a:chOff x="1889064" y="1625288"/>
            <a:chExt cx="188933" cy="455633"/>
          </a:xfrm>
        </p:grpSpPr>
        <p:sp>
          <p:nvSpPr>
            <p:cNvPr id="749" name="Google Shape;749;p38"/>
            <p:cNvSpPr/>
            <p:nvPr/>
          </p:nvSpPr>
          <p:spPr>
            <a:xfrm>
              <a:off x="1889064" y="1625288"/>
              <a:ext cx="183591" cy="454674"/>
            </a:xfrm>
            <a:custGeom>
              <a:avLst/>
              <a:gdLst/>
              <a:ahLst/>
              <a:cxnLst/>
              <a:rect l="l" t="t" r="r" b="b"/>
              <a:pathLst>
                <a:path w="5739" h="14213" extrusionOk="0">
                  <a:moveTo>
                    <a:pt x="5716" y="331"/>
                  </a:moveTo>
                  <a:lnTo>
                    <a:pt x="5739" y="342"/>
                  </a:lnTo>
                  <a:cubicBezTo>
                    <a:pt x="5732" y="338"/>
                    <a:pt x="5724" y="334"/>
                    <a:pt x="5716" y="331"/>
                  </a:cubicBezTo>
                  <a:close/>
                  <a:moveTo>
                    <a:pt x="4982" y="0"/>
                  </a:moveTo>
                  <a:cubicBezTo>
                    <a:pt x="4920" y="0"/>
                    <a:pt x="4849" y="21"/>
                    <a:pt x="4775" y="68"/>
                  </a:cubicBezTo>
                  <a:lnTo>
                    <a:pt x="464" y="2557"/>
                  </a:lnTo>
                  <a:cubicBezTo>
                    <a:pt x="203" y="2699"/>
                    <a:pt x="0" y="3068"/>
                    <a:pt x="0" y="3366"/>
                  </a:cubicBezTo>
                  <a:lnTo>
                    <a:pt x="24" y="13594"/>
                  </a:lnTo>
                  <a:cubicBezTo>
                    <a:pt x="24" y="13736"/>
                    <a:pt x="72" y="13844"/>
                    <a:pt x="155" y="13891"/>
                  </a:cubicBezTo>
                  <a:lnTo>
                    <a:pt x="786" y="14213"/>
                  </a:lnTo>
                  <a:cubicBezTo>
                    <a:pt x="703" y="14153"/>
                    <a:pt x="655" y="14058"/>
                    <a:pt x="655" y="13903"/>
                  </a:cubicBezTo>
                  <a:lnTo>
                    <a:pt x="631" y="3688"/>
                  </a:lnTo>
                  <a:cubicBezTo>
                    <a:pt x="631" y="3378"/>
                    <a:pt x="834" y="3021"/>
                    <a:pt x="1096" y="2866"/>
                  </a:cubicBezTo>
                  <a:lnTo>
                    <a:pt x="5406" y="378"/>
                  </a:lnTo>
                  <a:cubicBezTo>
                    <a:pt x="5484" y="335"/>
                    <a:pt x="5558" y="313"/>
                    <a:pt x="5623" y="313"/>
                  </a:cubicBezTo>
                  <a:cubicBezTo>
                    <a:pt x="5657" y="313"/>
                    <a:pt x="5688" y="319"/>
                    <a:pt x="5716" y="331"/>
                  </a:cubicBezTo>
                  <a:lnTo>
                    <a:pt x="5716" y="331"/>
                  </a:lnTo>
                  <a:lnTo>
                    <a:pt x="5108" y="32"/>
                  </a:lnTo>
                  <a:cubicBezTo>
                    <a:pt x="5072" y="12"/>
                    <a:pt x="5030" y="0"/>
                    <a:pt x="4982"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1909249" y="1635269"/>
              <a:ext cx="168747" cy="445653"/>
            </a:xfrm>
            <a:custGeom>
              <a:avLst/>
              <a:gdLst/>
              <a:ahLst/>
              <a:cxnLst/>
              <a:rect l="l" t="t" r="r" b="b"/>
              <a:pathLst>
                <a:path w="5275" h="13931" extrusionOk="0">
                  <a:moveTo>
                    <a:pt x="4985" y="0"/>
                  </a:moveTo>
                  <a:cubicBezTo>
                    <a:pt x="4922" y="0"/>
                    <a:pt x="4850" y="21"/>
                    <a:pt x="4775" y="66"/>
                  </a:cubicBezTo>
                  <a:lnTo>
                    <a:pt x="476" y="2554"/>
                  </a:lnTo>
                  <a:cubicBezTo>
                    <a:pt x="214" y="2709"/>
                    <a:pt x="0" y="3066"/>
                    <a:pt x="0" y="3376"/>
                  </a:cubicBezTo>
                  <a:lnTo>
                    <a:pt x="24" y="13591"/>
                  </a:lnTo>
                  <a:cubicBezTo>
                    <a:pt x="24" y="13803"/>
                    <a:pt x="133" y="13930"/>
                    <a:pt x="290" y="13930"/>
                  </a:cubicBezTo>
                  <a:cubicBezTo>
                    <a:pt x="353" y="13930"/>
                    <a:pt x="425" y="13910"/>
                    <a:pt x="500" y="13865"/>
                  </a:cubicBezTo>
                  <a:lnTo>
                    <a:pt x="4798" y="11377"/>
                  </a:lnTo>
                  <a:cubicBezTo>
                    <a:pt x="5060" y="11222"/>
                    <a:pt x="5275" y="10865"/>
                    <a:pt x="5275" y="10555"/>
                  </a:cubicBezTo>
                  <a:lnTo>
                    <a:pt x="5251" y="340"/>
                  </a:lnTo>
                  <a:cubicBezTo>
                    <a:pt x="5251" y="128"/>
                    <a:pt x="5142" y="0"/>
                    <a:pt x="4985"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1915711" y="1641923"/>
              <a:ext cx="155823" cy="432345"/>
            </a:xfrm>
            <a:custGeom>
              <a:avLst/>
              <a:gdLst/>
              <a:ahLst/>
              <a:cxnLst/>
              <a:rect l="l" t="t" r="r" b="b"/>
              <a:pathLst>
                <a:path w="4871" h="13515" extrusionOk="0">
                  <a:moveTo>
                    <a:pt x="4787" y="1"/>
                  </a:moveTo>
                  <a:cubicBezTo>
                    <a:pt x="4775" y="1"/>
                    <a:pt x="4739" y="12"/>
                    <a:pt x="4680" y="36"/>
                  </a:cubicBezTo>
                  <a:lnTo>
                    <a:pt x="3465" y="751"/>
                  </a:lnTo>
                  <a:lnTo>
                    <a:pt x="3465" y="1084"/>
                  </a:lnTo>
                  <a:lnTo>
                    <a:pt x="1322" y="2322"/>
                  </a:lnTo>
                  <a:lnTo>
                    <a:pt x="1322" y="1977"/>
                  </a:lnTo>
                  <a:lnTo>
                    <a:pt x="370" y="2525"/>
                  </a:lnTo>
                  <a:cubicBezTo>
                    <a:pt x="179" y="2644"/>
                    <a:pt x="1" y="2941"/>
                    <a:pt x="1" y="3168"/>
                  </a:cubicBezTo>
                  <a:lnTo>
                    <a:pt x="24" y="13383"/>
                  </a:lnTo>
                  <a:cubicBezTo>
                    <a:pt x="24" y="13419"/>
                    <a:pt x="36" y="13514"/>
                    <a:pt x="84" y="13514"/>
                  </a:cubicBezTo>
                  <a:cubicBezTo>
                    <a:pt x="96" y="13514"/>
                    <a:pt x="132" y="13514"/>
                    <a:pt x="191" y="13478"/>
                  </a:cubicBezTo>
                  <a:lnTo>
                    <a:pt x="4501" y="10990"/>
                  </a:lnTo>
                  <a:cubicBezTo>
                    <a:pt x="4692" y="10883"/>
                    <a:pt x="4870" y="10585"/>
                    <a:pt x="4870" y="10359"/>
                  </a:cubicBezTo>
                  <a:lnTo>
                    <a:pt x="4846" y="132"/>
                  </a:lnTo>
                  <a:cubicBezTo>
                    <a:pt x="4846" y="96"/>
                    <a:pt x="4835" y="1"/>
                    <a:pt x="4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1963696" y="1669050"/>
              <a:ext cx="57166" cy="36437"/>
            </a:xfrm>
            <a:custGeom>
              <a:avLst/>
              <a:gdLst/>
              <a:ahLst/>
              <a:cxnLst/>
              <a:rect l="l" t="t" r="r" b="b"/>
              <a:pathLst>
                <a:path w="1787" h="1139" extrusionOk="0">
                  <a:moveTo>
                    <a:pt x="1753" y="0"/>
                  </a:moveTo>
                  <a:cubicBezTo>
                    <a:pt x="1745" y="0"/>
                    <a:pt x="1737" y="3"/>
                    <a:pt x="1727" y="10"/>
                  </a:cubicBezTo>
                  <a:lnTo>
                    <a:pt x="72" y="962"/>
                  </a:lnTo>
                  <a:cubicBezTo>
                    <a:pt x="36" y="986"/>
                    <a:pt x="1" y="1034"/>
                    <a:pt x="1" y="1081"/>
                  </a:cubicBezTo>
                  <a:cubicBezTo>
                    <a:pt x="1" y="1116"/>
                    <a:pt x="20" y="1138"/>
                    <a:pt x="44" y="1138"/>
                  </a:cubicBezTo>
                  <a:cubicBezTo>
                    <a:pt x="53" y="1138"/>
                    <a:pt x="63" y="1135"/>
                    <a:pt x="72" y="1129"/>
                  </a:cubicBezTo>
                  <a:lnTo>
                    <a:pt x="1727" y="176"/>
                  </a:lnTo>
                  <a:cubicBezTo>
                    <a:pt x="1763" y="153"/>
                    <a:pt x="1787" y="105"/>
                    <a:pt x="1787" y="57"/>
                  </a:cubicBezTo>
                  <a:cubicBezTo>
                    <a:pt x="1787" y="23"/>
                    <a:pt x="1774"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8"/>
          <p:cNvGrpSpPr/>
          <p:nvPr/>
        </p:nvGrpSpPr>
        <p:grpSpPr>
          <a:xfrm>
            <a:off x="5029203" y="2903159"/>
            <a:ext cx="1671954" cy="988824"/>
            <a:chOff x="942970" y="2297423"/>
            <a:chExt cx="529434" cy="313117"/>
          </a:xfrm>
        </p:grpSpPr>
        <p:sp>
          <p:nvSpPr>
            <p:cNvPr id="754" name="Google Shape;754;p38"/>
            <p:cNvSpPr/>
            <p:nvPr/>
          </p:nvSpPr>
          <p:spPr>
            <a:xfrm>
              <a:off x="944090" y="2382355"/>
              <a:ext cx="526811" cy="228185"/>
            </a:xfrm>
            <a:custGeom>
              <a:avLst/>
              <a:gdLst/>
              <a:ahLst/>
              <a:cxnLst/>
              <a:rect l="l" t="t" r="r" b="b"/>
              <a:pathLst>
                <a:path w="16468" h="7133" extrusionOk="0">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942970" y="2297423"/>
              <a:ext cx="529434" cy="304353"/>
            </a:xfrm>
            <a:custGeom>
              <a:avLst/>
              <a:gdLst/>
              <a:ahLst/>
              <a:cxnLst/>
              <a:rect l="l" t="t" r="r" b="b"/>
              <a:pathLst>
                <a:path w="16550" h="9514" extrusionOk="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990187" y="2501165"/>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8"/>
            <p:cNvSpPr/>
            <p:nvPr/>
          </p:nvSpPr>
          <p:spPr>
            <a:xfrm>
              <a:off x="1011908" y="2488625"/>
              <a:ext cx="31638" cy="17914"/>
            </a:xfrm>
            <a:custGeom>
              <a:avLst/>
              <a:gdLst/>
              <a:ahLst/>
              <a:cxnLst/>
              <a:rect l="l" t="t" r="r" b="b"/>
              <a:pathLst>
                <a:path w="989" h="560" extrusionOk="0">
                  <a:moveTo>
                    <a:pt x="488" y="0"/>
                  </a:moveTo>
                  <a:lnTo>
                    <a:pt x="0" y="274"/>
                  </a:lnTo>
                  <a:lnTo>
                    <a:pt x="500" y="560"/>
                  </a:lnTo>
                  <a:lnTo>
                    <a:pt x="988"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8"/>
            <p:cNvSpPr/>
            <p:nvPr/>
          </p:nvSpPr>
          <p:spPr>
            <a:xfrm>
              <a:off x="1033981" y="2475669"/>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1056086" y="2463097"/>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1078158" y="2450525"/>
              <a:ext cx="31286" cy="17946"/>
            </a:xfrm>
            <a:custGeom>
              <a:avLst/>
              <a:gdLst/>
              <a:ahLst/>
              <a:cxnLst/>
              <a:rect l="l" t="t" r="r" b="b"/>
              <a:pathLst>
                <a:path w="978" h="561"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1099879" y="2437569"/>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a:off x="1121952" y="2424997"/>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a:off x="1144057" y="2412425"/>
              <a:ext cx="31254" cy="17946"/>
            </a:xfrm>
            <a:custGeom>
              <a:avLst/>
              <a:gdLst/>
              <a:ahLst/>
              <a:cxnLst/>
              <a:rect l="l" t="t" r="r" b="b"/>
              <a:pathLst>
                <a:path w="977" h="561" extrusionOk="0">
                  <a:moveTo>
                    <a:pt x="489" y="1"/>
                  </a:moveTo>
                  <a:lnTo>
                    <a:pt x="1" y="287"/>
                  </a:lnTo>
                  <a:lnTo>
                    <a:pt x="489" y="560"/>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8"/>
            <p:cNvSpPr/>
            <p:nvPr/>
          </p:nvSpPr>
          <p:spPr>
            <a:xfrm>
              <a:off x="1165778" y="2399853"/>
              <a:ext cx="31638" cy="17946"/>
            </a:xfrm>
            <a:custGeom>
              <a:avLst/>
              <a:gdLst/>
              <a:ahLst/>
              <a:cxnLst/>
              <a:rect l="l" t="t" r="r" b="b"/>
              <a:pathLst>
                <a:path w="989" h="561" extrusionOk="0">
                  <a:moveTo>
                    <a:pt x="488" y="1"/>
                  </a:moveTo>
                  <a:lnTo>
                    <a:pt x="0" y="275"/>
                  </a:lnTo>
                  <a:lnTo>
                    <a:pt x="500" y="561"/>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1187851" y="2386930"/>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1209956" y="2374358"/>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8"/>
            <p:cNvSpPr/>
            <p:nvPr/>
          </p:nvSpPr>
          <p:spPr>
            <a:xfrm>
              <a:off x="1232029" y="2361786"/>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8"/>
            <p:cNvSpPr/>
            <p:nvPr/>
          </p:nvSpPr>
          <p:spPr>
            <a:xfrm>
              <a:off x="1253750" y="2348830"/>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a:off x="1275854" y="2336258"/>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a:off x="1297927" y="2323686"/>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8"/>
            <p:cNvSpPr/>
            <p:nvPr/>
          </p:nvSpPr>
          <p:spPr>
            <a:xfrm>
              <a:off x="1037020" y="2503084"/>
              <a:ext cx="31286" cy="17946"/>
            </a:xfrm>
            <a:custGeom>
              <a:avLst/>
              <a:gdLst/>
              <a:ahLst/>
              <a:cxnLst/>
              <a:rect l="l" t="t" r="r" b="b"/>
              <a:pathLst>
                <a:path w="978"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8"/>
            <p:cNvSpPr/>
            <p:nvPr/>
          </p:nvSpPr>
          <p:spPr>
            <a:xfrm>
              <a:off x="1059125" y="2490128"/>
              <a:ext cx="31254" cy="18330"/>
            </a:xfrm>
            <a:custGeom>
              <a:avLst/>
              <a:gdLst/>
              <a:ahLst/>
              <a:cxnLst/>
              <a:rect l="l" t="t" r="r" b="b"/>
              <a:pathLst>
                <a:path w="977" h="573" extrusionOk="0">
                  <a:moveTo>
                    <a:pt x="489" y="1"/>
                  </a:moveTo>
                  <a:lnTo>
                    <a:pt x="0"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p:nvPr/>
          </p:nvSpPr>
          <p:spPr>
            <a:xfrm>
              <a:off x="1080846" y="2477556"/>
              <a:ext cx="31638" cy="17946"/>
            </a:xfrm>
            <a:custGeom>
              <a:avLst/>
              <a:gdLst/>
              <a:ahLst/>
              <a:cxnLst/>
              <a:rect l="l" t="t" r="r" b="b"/>
              <a:pathLst>
                <a:path w="989" h="561" extrusionOk="0">
                  <a:moveTo>
                    <a:pt x="488" y="1"/>
                  </a:moveTo>
                  <a:lnTo>
                    <a:pt x="0" y="287"/>
                  </a:lnTo>
                  <a:lnTo>
                    <a:pt x="500" y="560"/>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8"/>
            <p:cNvSpPr/>
            <p:nvPr/>
          </p:nvSpPr>
          <p:spPr>
            <a:xfrm>
              <a:off x="1102918" y="2464984"/>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8"/>
            <p:cNvSpPr/>
            <p:nvPr/>
          </p:nvSpPr>
          <p:spPr>
            <a:xfrm>
              <a:off x="1125023" y="2452061"/>
              <a:ext cx="31254" cy="18298"/>
            </a:xfrm>
            <a:custGeom>
              <a:avLst/>
              <a:gdLst/>
              <a:ahLst/>
              <a:cxnLst/>
              <a:rect l="l" t="t" r="r" b="b"/>
              <a:pathLst>
                <a:path w="977" h="572" extrusionOk="0">
                  <a:moveTo>
                    <a:pt x="488" y="0"/>
                  </a:moveTo>
                  <a:lnTo>
                    <a:pt x="0" y="286"/>
                  </a:lnTo>
                  <a:lnTo>
                    <a:pt x="488" y="572"/>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1146712" y="2439489"/>
              <a:ext cx="31670" cy="17914"/>
            </a:xfrm>
            <a:custGeom>
              <a:avLst/>
              <a:gdLst/>
              <a:ahLst/>
              <a:cxnLst/>
              <a:rect l="l" t="t" r="r" b="b"/>
              <a:pathLst>
                <a:path w="990" h="560" extrusionOk="0">
                  <a:moveTo>
                    <a:pt x="489" y="0"/>
                  </a:moveTo>
                  <a:lnTo>
                    <a:pt x="1" y="286"/>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1168817" y="2426917"/>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1190890" y="2413961"/>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1212995" y="2401389"/>
              <a:ext cx="31254" cy="17946"/>
            </a:xfrm>
            <a:custGeom>
              <a:avLst/>
              <a:gdLst/>
              <a:ahLst/>
              <a:cxnLst/>
              <a:rect l="l" t="t" r="r" b="b"/>
              <a:pathLst>
                <a:path w="977" h="561" extrusionOk="0">
                  <a:moveTo>
                    <a:pt x="489" y="1"/>
                  </a:moveTo>
                  <a:lnTo>
                    <a:pt x="1" y="286"/>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1234716" y="2388817"/>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1256789" y="2375861"/>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1278893" y="2363289"/>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1300582" y="2350749"/>
              <a:ext cx="31670" cy="17914"/>
            </a:xfrm>
            <a:custGeom>
              <a:avLst/>
              <a:gdLst/>
              <a:ahLst/>
              <a:cxnLst/>
              <a:rect l="l" t="t" r="r" b="b"/>
              <a:pathLst>
                <a:path w="990" h="560" extrusionOk="0">
                  <a:moveTo>
                    <a:pt x="489" y="0"/>
                  </a:moveTo>
                  <a:lnTo>
                    <a:pt x="1" y="274"/>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1322687" y="2337794"/>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1014947" y="2515656"/>
              <a:ext cx="78120" cy="32406"/>
            </a:xfrm>
            <a:custGeom>
              <a:avLst/>
              <a:gdLst/>
              <a:ahLst/>
              <a:cxnLst/>
              <a:rect l="l" t="t" r="r" b="b"/>
              <a:pathLst>
                <a:path w="2442" h="1013" extrusionOk="0">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1083885" y="2504620"/>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1105957" y="2492048"/>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8"/>
            <p:cNvSpPr/>
            <p:nvPr/>
          </p:nvSpPr>
          <p:spPr>
            <a:xfrm>
              <a:off x="1127678" y="2479092"/>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8"/>
            <p:cNvSpPr/>
            <p:nvPr/>
          </p:nvSpPr>
          <p:spPr>
            <a:xfrm>
              <a:off x="1149783" y="2466520"/>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8"/>
            <p:cNvSpPr/>
            <p:nvPr/>
          </p:nvSpPr>
          <p:spPr>
            <a:xfrm>
              <a:off x="1171856" y="2453948"/>
              <a:ext cx="31254" cy="17946"/>
            </a:xfrm>
            <a:custGeom>
              <a:avLst/>
              <a:gdLst/>
              <a:ahLst/>
              <a:cxnLst/>
              <a:rect l="l" t="t" r="r" b="b"/>
              <a:pathLst>
                <a:path w="977"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1193961" y="2440992"/>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1215650" y="2428420"/>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1237755" y="2415848"/>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1259860" y="2402924"/>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1281549" y="2390353"/>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1303653" y="2377781"/>
              <a:ext cx="31254" cy="17914"/>
            </a:xfrm>
            <a:custGeom>
              <a:avLst/>
              <a:gdLst/>
              <a:ahLst/>
              <a:cxnLst/>
              <a:rect l="l" t="t" r="r" b="b"/>
              <a:pathLst>
                <a:path w="977" h="560" extrusionOk="0">
                  <a:moveTo>
                    <a:pt x="488" y="0"/>
                  </a:moveTo>
                  <a:lnTo>
                    <a:pt x="0" y="274"/>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1325726" y="2364825"/>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1347447" y="2352253"/>
              <a:ext cx="31638" cy="18330"/>
            </a:xfrm>
            <a:custGeom>
              <a:avLst/>
              <a:gdLst/>
              <a:ahLst/>
              <a:cxnLst/>
              <a:rect l="l" t="t" r="r" b="b"/>
              <a:pathLst>
                <a:path w="989" h="573" extrusionOk="0">
                  <a:moveTo>
                    <a:pt x="489" y="1"/>
                  </a:moveTo>
                  <a:lnTo>
                    <a:pt x="0" y="286"/>
                  </a:lnTo>
                  <a:lnTo>
                    <a:pt x="501"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1064851" y="254422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1086924" y="2531651"/>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1108645" y="2519079"/>
              <a:ext cx="31638" cy="17946"/>
            </a:xfrm>
            <a:custGeom>
              <a:avLst/>
              <a:gdLst/>
              <a:ahLst/>
              <a:cxnLst/>
              <a:rect l="l" t="t" r="r" b="b"/>
              <a:pathLst>
                <a:path w="989" h="561" extrusionOk="0">
                  <a:moveTo>
                    <a:pt x="488" y="1"/>
                  </a:moveTo>
                  <a:lnTo>
                    <a:pt x="0" y="274"/>
                  </a:lnTo>
                  <a:lnTo>
                    <a:pt x="500" y="560"/>
                  </a:lnTo>
                  <a:lnTo>
                    <a:pt x="988"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1130717" y="2506123"/>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1152822" y="2493551"/>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1174543" y="2480979"/>
              <a:ext cx="31638" cy="17946"/>
            </a:xfrm>
            <a:custGeom>
              <a:avLst/>
              <a:gdLst/>
              <a:ahLst/>
              <a:cxnLst/>
              <a:rect l="l" t="t" r="r" b="b"/>
              <a:pathLst>
                <a:path w="989" h="561" extrusionOk="0">
                  <a:moveTo>
                    <a:pt x="488" y="1"/>
                  </a:moveTo>
                  <a:lnTo>
                    <a:pt x="0" y="275"/>
                  </a:lnTo>
                  <a:lnTo>
                    <a:pt x="500" y="561"/>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1196616" y="2468055"/>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1218721" y="245548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1240794" y="2442911"/>
              <a:ext cx="31254" cy="17914"/>
            </a:xfrm>
            <a:custGeom>
              <a:avLst/>
              <a:gdLst/>
              <a:ahLst/>
              <a:cxnLst/>
              <a:rect l="l" t="t" r="r" b="b"/>
              <a:pathLst>
                <a:path w="977" h="560"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1262515" y="2429956"/>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1284588" y="2417384"/>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1306692" y="2404812"/>
              <a:ext cx="31254" cy="17946"/>
            </a:xfrm>
            <a:custGeom>
              <a:avLst/>
              <a:gdLst/>
              <a:ahLst/>
              <a:cxnLst/>
              <a:rect l="l" t="t" r="r" b="b"/>
              <a:pathLst>
                <a:path w="977" h="561" extrusionOk="0">
                  <a:moveTo>
                    <a:pt x="489" y="1"/>
                  </a:moveTo>
                  <a:lnTo>
                    <a:pt x="0" y="275"/>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1328413" y="2392240"/>
              <a:ext cx="31638" cy="17946"/>
            </a:xfrm>
            <a:custGeom>
              <a:avLst/>
              <a:gdLst/>
              <a:ahLst/>
              <a:cxnLst/>
              <a:rect l="l" t="t" r="r" b="b"/>
              <a:pathLst>
                <a:path w="989" h="561" extrusionOk="0">
                  <a:moveTo>
                    <a:pt x="488" y="1"/>
                  </a:moveTo>
                  <a:lnTo>
                    <a:pt x="0" y="275"/>
                  </a:lnTo>
                  <a:lnTo>
                    <a:pt x="500" y="560"/>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1350486" y="2379284"/>
              <a:ext cx="31254" cy="18330"/>
            </a:xfrm>
            <a:custGeom>
              <a:avLst/>
              <a:gdLst/>
              <a:ahLst/>
              <a:cxnLst/>
              <a:rect l="l" t="t" r="r" b="b"/>
              <a:pathLst>
                <a:path w="977"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1372591" y="2366744"/>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1089579" y="2558682"/>
              <a:ext cx="31670" cy="18330"/>
            </a:xfrm>
            <a:custGeom>
              <a:avLst/>
              <a:gdLst/>
              <a:ahLst/>
              <a:cxnLst/>
              <a:rect l="l" t="t" r="r" b="b"/>
              <a:pathLst>
                <a:path w="990" h="573" extrusionOk="0">
                  <a:moveTo>
                    <a:pt x="489" y="1"/>
                  </a:moveTo>
                  <a:lnTo>
                    <a:pt x="1" y="287"/>
                  </a:lnTo>
                  <a:lnTo>
                    <a:pt x="501" y="572"/>
                  </a:lnTo>
                  <a:lnTo>
                    <a:pt x="989"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1111684" y="2546110"/>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1133788" y="2533186"/>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1155477" y="2520614"/>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1177582" y="2431875"/>
              <a:ext cx="163437" cy="94083"/>
            </a:xfrm>
            <a:custGeom>
              <a:avLst/>
              <a:gdLst/>
              <a:ahLst/>
              <a:cxnLst/>
              <a:rect l="l" t="t" r="r" b="b"/>
              <a:pathLst>
                <a:path w="5109" h="2941" extrusionOk="0">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1331452" y="2419303"/>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1353525" y="2406347"/>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1375630" y="2393775"/>
              <a:ext cx="31254" cy="17946"/>
            </a:xfrm>
            <a:custGeom>
              <a:avLst/>
              <a:gdLst/>
              <a:ahLst/>
              <a:cxnLst/>
              <a:rect l="l" t="t" r="r" b="b"/>
              <a:pathLst>
                <a:path w="977" h="561" extrusionOk="0">
                  <a:moveTo>
                    <a:pt x="489" y="0"/>
                  </a:moveTo>
                  <a:lnTo>
                    <a:pt x="1" y="286"/>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1397351" y="2381203"/>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8"/>
          <p:cNvGrpSpPr/>
          <p:nvPr/>
        </p:nvGrpSpPr>
        <p:grpSpPr>
          <a:xfrm>
            <a:off x="6448738" y="3647907"/>
            <a:ext cx="583517" cy="326612"/>
            <a:chOff x="1366097" y="2245375"/>
            <a:chExt cx="184774" cy="103424"/>
          </a:xfrm>
        </p:grpSpPr>
        <p:sp>
          <p:nvSpPr>
            <p:cNvPr id="824" name="Google Shape;824;p38"/>
            <p:cNvSpPr/>
            <p:nvPr/>
          </p:nvSpPr>
          <p:spPr>
            <a:xfrm>
              <a:off x="1366097" y="2249758"/>
              <a:ext cx="184774" cy="99041"/>
            </a:xfrm>
            <a:custGeom>
              <a:avLst/>
              <a:gdLst/>
              <a:ahLst/>
              <a:cxnLst/>
              <a:rect l="l" t="t" r="r" b="b"/>
              <a:pathLst>
                <a:path w="5776" h="3096" extrusionOk="0">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1371823" y="2245375"/>
              <a:ext cx="174473" cy="93763"/>
            </a:xfrm>
            <a:custGeom>
              <a:avLst/>
              <a:gdLst/>
              <a:ahLst/>
              <a:cxnLst/>
              <a:rect l="l" t="t" r="r" b="b"/>
              <a:pathLst>
                <a:path w="5454" h="2931" extrusionOk="0">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1419040" y="2259483"/>
              <a:ext cx="35829" cy="19738"/>
            </a:xfrm>
            <a:custGeom>
              <a:avLst/>
              <a:gdLst/>
              <a:ahLst/>
              <a:cxnLst/>
              <a:rect l="l" t="t" r="r" b="b"/>
              <a:pathLst>
                <a:path w="1120" h="617" extrusionOk="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8"/>
          <p:cNvGrpSpPr/>
          <p:nvPr/>
        </p:nvGrpSpPr>
        <p:grpSpPr>
          <a:xfrm>
            <a:off x="5313835" y="432739"/>
            <a:ext cx="1007328" cy="1196023"/>
            <a:chOff x="1673102" y="2206764"/>
            <a:chExt cx="335575" cy="398435"/>
          </a:xfrm>
        </p:grpSpPr>
        <p:sp>
          <p:nvSpPr>
            <p:cNvPr id="828" name="Google Shape;828;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38"/>
          <p:cNvSpPr/>
          <p:nvPr/>
        </p:nvSpPr>
        <p:spPr>
          <a:xfrm>
            <a:off x="4657500" y="-169048"/>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5648300" y="4193402"/>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7467600" y="3647900"/>
            <a:ext cx="1945800" cy="1761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38"/>
          <p:cNvGrpSpPr/>
          <p:nvPr/>
        </p:nvGrpSpPr>
        <p:grpSpPr>
          <a:xfrm>
            <a:off x="7195172" y="3475229"/>
            <a:ext cx="905514" cy="1075098"/>
            <a:chOff x="1673102" y="2206764"/>
            <a:chExt cx="335575" cy="398435"/>
          </a:xfrm>
        </p:grpSpPr>
        <p:sp>
          <p:nvSpPr>
            <p:cNvPr id="839" name="Google Shape;839;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4">
            <a:extLst>
              <a:ext uri="{FF2B5EF4-FFF2-40B4-BE49-F238E27FC236}">
                <a16:creationId xmlns:a16="http://schemas.microsoft.com/office/drawing/2014/main" id="{1C57708F-270B-15D6-DCAD-D9AE6D00A47C}"/>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14</a:t>
            </a:r>
            <a:endParaRPr lang="pt-PT">
              <a:solidFill>
                <a:srgbClr val="D9D9D9"/>
              </a:solidFill>
              <a:latin typeface="Arial Black" panose="020B0A04020102020204" pitchFamily="34" charset="0"/>
            </a:endParaRPr>
          </a:p>
        </p:txBody>
      </p:sp>
    </p:spTree>
    <p:extLst>
      <p:ext uri="{BB962C8B-B14F-4D97-AF65-F5344CB8AC3E}">
        <p14:creationId xmlns:p14="http://schemas.microsoft.com/office/powerpoint/2010/main" val="1626043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09"/>
                                        </p:tgtEl>
                                        <p:attrNameLst>
                                          <p:attrName>style.visibility</p:attrName>
                                        </p:attrNameLst>
                                      </p:cBhvr>
                                      <p:to>
                                        <p:strVal val="visible"/>
                                      </p:to>
                                    </p:set>
                                    <p:anim calcmode="lin" valueType="num">
                                      <p:cBhvr additive="base">
                                        <p:cTn id="11" dur="500" fill="hold"/>
                                        <p:tgtEl>
                                          <p:spTgt spid="709"/>
                                        </p:tgtEl>
                                        <p:attrNameLst>
                                          <p:attrName>ppt_x</p:attrName>
                                        </p:attrNameLst>
                                      </p:cBhvr>
                                      <p:tavLst>
                                        <p:tav tm="0">
                                          <p:val>
                                            <p:strVal val="#ppt_x"/>
                                          </p:val>
                                        </p:tav>
                                        <p:tav tm="100000">
                                          <p:val>
                                            <p:strVal val="#ppt_x"/>
                                          </p:val>
                                        </p:tav>
                                      </p:tavLst>
                                    </p:anim>
                                    <p:anim calcmode="lin" valueType="num">
                                      <p:cBhvr additive="base">
                                        <p:cTn id="12" dur="500" fill="hold"/>
                                        <p:tgtEl>
                                          <p:spTgt spid="7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 grpId="0"/>
      <p:bldP spid="7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2" name="Google Shape;1382;p44"/>
          <p:cNvSpPr txBox="1">
            <a:spLocks noGrp="1"/>
          </p:cNvSpPr>
          <p:nvPr>
            <p:ph type="title"/>
          </p:nvPr>
        </p:nvSpPr>
        <p:spPr>
          <a:xfrm>
            <a:off x="713275" y="445025"/>
            <a:ext cx="7717500" cy="74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a:solidFill>
                  <a:srgbClr val="D9D9D9"/>
                </a:solidFill>
                <a:latin typeface="Arial Black" panose="020B0A04020102020204" pitchFamily="34" charset="0"/>
              </a:rPr>
              <a:t>METHODOLOGY</a:t>
            </a:r>
          </a:p>
        </p:txBody>
      </p:sp>
      <p:pic>
        <p:nvPicPr>
          <p:cNvPr id="17" name="Picture 16" descr="A diagram of a scrum process&#10;&#10;Description automatically generated with low confidence">
            <a:extLst>
              <a:ext uri="{FF2B5EF4-FFF2-40B4-BE49-F238E27FC236}">
                <a16:creationId xmlns:a16="http://schemas.microsoft.com/office/drawing/2014/main" id="{CA9AB207-AC1D-C80F-41FC-D3B4F9F1D9A5}"/>
              </a:ext>
            </a:extLst>
          </p:cNvPr>
          <p:cNvPicPr>
            <a:picLocks noChangeAspect="1"/>
          </p:cNvPicPr>
          <p:nvPr/>
        </p:nvPicPr>
        <p:blipFill>
          <a:blip r:embed="rId3"/>
          <a:stretch>
            <a:fillRect/>
          </a:stretch>
        </p:blipFill>
        <p:spPr>
          <a:xfrm>
            <a:off x="1275278" y="1185725"/>
            <a:ext cx="6593443" cy="3445074"/>
          </a:xfrm>
          <a:prstGeom prst="rect">
            <a:avLst/>
          </a:prstGeom>
        </p:spPr>
      </p:pic>
      <p:sp>
        <p:nvSpPr>
          <p:cNvPr id="2" name="TextBox 1">
            <a:extLst>
              <a:ext uri="{FF2B5EF4-FFF2-40B4-BE49-F238E27FC236}">
                <a16:creationId xmlns:a16="http://schemas.microsoft.com/office/drawing/2014/main" id="{DFD2801A-2EE4-B92D-9267-7D3E24D0424B}"/>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15</a:t>
            </a:r>
            <a:endParaRPr lang="pt-PT">
              <a:solidFill>
                <a:srgbClr val="D9D9D9"/>
              </a:solidFill>
              <a:latin typeface="Arial Black" panose="020B0A040201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3" name="Google Shape;853;p39"/>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a:solidFill>
                  <a:srgbClr val="98A4F4"/>
                </a:solidFill>
                <a:latin typeface="Arial Black" panose="020B0A04020102020204" pitchFamily="34" charset="0"/>
              </a:rPr>
              <a:t>C</a:t>
            </a:r>
            <a:r>
              <a:rPr lang="pt-PT" sz="4000">
                <a:solidFill>
                  <a:srgbClr val="98A4F4"/>
                </a:solidFill>
                <a:latin typeface="Arial Black" panose="020B0A04020102020204" pitchFamily="34" charset="0"/>
              </a:rPr>
              <a:t>ONFLICT </a:t>
            </a:r>
            <a:r>
              <a:rPr lang="pt-PT" sz="4000">
                <a:solidFill>
                  <a:srgbClr val="D9D9D9"/>
                </a:solidFill>
                <a:latin typeface="Arial Black" panose="020B0A04020102020204" pitchFamily="34" charset="0"/>
              </a:rPr>
              <a:t>RESOLUTION</a:t>
            </a:r>
            <a:endParaRPr lang="pt-PT" sz="4000">
              <a:solidFill>
                <a:srgbClr val="98A4F4"/>
              </a:solidFill>
              <a:latin typeface="Arial Black" panose="020B0A04020102020204" pitchFamily="34" charset="0"/>
            </a:endParaRPr>
          </a:p>
        </p:txBody>
      </p:sp>
      <p:pic>
        <p:nvPicPr>
          <p:cNvPr id="5124" name="Picture 4" descr="Conflict management strategies (CPP, 2009) | Download Scientific Diagram">
            <a:extLst>
              <a:ext uri="{FF2B5EF4-FFF2-40B4-BE49-F238E27FC236}">
                <a16:creationId xmlns:a16="http://schemas.microsoft.com/office/drawing/2014/main" id="{CF430760-0C84-0DF8-2ED3-463706E9B8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71" r="5096"/>
          <a:stretch/>
        </p:blipFill>
        <p:spPr bwMode="auto">
          <a:xfrm>
            <a:off x="449242" y="1476000"/>
            <a:ext cx="3791330" cy="27472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6 Conflict Resolution Steps That Every Leader Needs To Know">
            <a:extLst>
              <a:ext uri="{FF2B5EF4-FFF2-40B4-BE49-F238E27FC236}">
                <a16:creationId xmlns:a16="http://schemas.microsoft.com/office/drawing/2014/main" id="{2A84C96B-D331-29F5-4475-3C87593038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736" r="16571"/>
          <a:stretch/>
        </p:blipFill>
        <p:spPr bwMode="auto">
          <a:xfrm>
            <a:off x="4903429" y="1472937"/>
            <a:ext cx="3791330" cy="27503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4">
            <a:extLst>
              <a:ext uri="{FF2B5EF4-FFF2-40B4-BE49-F238E27FC236}">
                <a16:creationId xmlns:a16="http://schemas.microsoft.com/office/drawing/2014/main" id="{B5D29DA2-A774-C137-A892-4CA5717D2E86}"/>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16</a:t>
            </a:r>
            <a:endParaRPr lang="pt-PT">
              <a:solidFill>
                <a:srgbClr val="D9D9D9"/>
              </a:solidFill>
              <a:latin typeface="Arial Black" panose="020B0A04020102020204" pitchFamily="34" charset="0"/>
            </a:endParaRPr>
          </a:p>
        </p:txBody>
      </p:sp>
    </p:spTree>
    <p:extLst>
      <p:ext uri="{BB962C8B-B14F-4D97-AF65-F5344CB8AC3E}">
        <p14:creationId xmlns:p14="http://schemas.microsoft.com/office/powerpoint/2010/main" val="2803113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anim calcmode="lin" valueType="num">
                                      <p:cBhvr additive="base">
                                        <p:cTn id="11" dur="500" fill="hold"/>
                                        <p:tgtEl>
                                          <p:spTgt spid="5124"/>
                                        </p:tgtEl>
                                        <p:attrNameLst>
                                          <p:attrName>ppt_x</p:attrName>
                                        </p:attrNameLst>
                                      </p:cBhvr>
                                      <p:tavLst>
                                        <p:tav tm="0">
                                          <p:val>
                                            <p:strVal val="#ppt_x"/>
                                          </p:val>
                                        </p:tav>
                                        <p:tav tm="100000">
                                          <p:val>
                                            <p:strVal val="#ppt_x"/>
                                          </p:val>
                                        </p:tav>
                                      </p:tavLst>
                                    </p:anim>
                                    <p:anim calcmode="lin" valueType="num">
                                      <p:cBhvr additive="base">
                                        <p:cTn id="12"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3" name="Google Shape;853;p39"/>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a:solidFill>
                  <a:srgbClr val="98A4F4"/>
                </a:solidFill>
                <a:latin typeface="Arial Black" panose="020B0A04020102020204" pitchFamily="34" charset="0"/>
              </a:rPr>
              <a:t>STRATEGIES</a:t>
            </a:r>
            <a:endParaRPr lang="pt-PT" sz="4000">
              <a:solidFill>
                <a:srgbClr val="98A4F4"/>
              </a:solidFill>
              <a:latin typeface="Arial Black" panose="020B0A04020102020204" pitchFamily="34" charset="0"/>
            </a:endParaRPr>
          </a:p>
        </p:txBody>
      </p:sp>
      <p:pic>
        <p:nvPicPr>
          <p:cNvPr id="6148" name="Picture 4" descr="Communication &amp; Assertiveness | Health &amp; Wellness">
            <a:extLst>
              <a:ext uri="{FF2B5EF4-FFF2-40B4-BE49-F238E27FC236}">
                <a16:creationId xmlns:a16="http://schemas.microsoft.com/office/drawing/2014/main" id="{8651C8B6-40BE-3540-5C12-9FE3F9D8D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0" y="1269475"/>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929A9D4-7D73-AD24-5B48-27D80ADAC6B3}"/>
              </a:ext>
            </a:extLst>
          </p:cNvPr>
          <p:cNvSpPr txBox="1"/>
          <p:nvPr/>
        </p:nvSpPr>
        <p:spPr>
          <a:xfrm>
            <a:off x="5418000" y="1702468"/>
            <a:ext cx="3204000" cy="2462213"/>
          </a:xfrm>
          <a:prstGeom prst="rect">
            <a:avLst/>
          </a:prstGeom>
          <a:noFill/>
        </p:spPr>
        <p:txBody>
          <a:bodyPr wrap="square" lIns="91440" tIns="45720" rIns="91440" bIns="45720" rtlCol="0" anchor="t">
            <a:spAutoFit/>
          </a:bodyPr>
          <a:lstStyle/>
          <a:p>
            <a:pPr algn="ctr"/>
            <a:r>
              <a:rPr lang="en-GB" dirty="0">
                <a:solidFill>
                  <a:srgbClr val="D9D9D9"/>
                </a:solidFill>
                <a:latin typeface="Arial Black"/>
              </a:rPr>
              <a:t>SAMUEL DIAS (1201205) </a:t>
            </a:r>
            <a:r>
              <a:rPr lang="en-GB" dirty="0">
                <a:solidFill>
                  <a:schemeClr val="bg1">
                    <a:lumMod val="25000"/>
                    <a:lumOff val="75000"/>
                  </a:schemeClr>
                </a:solidFill>
                <a:latin typeface="Arial Black"/>
              </a:rPr>
              <a:t>Passive-Aggressive</a:t>
            </a:r>
          </a:p>
          <a:p>
            <a:pPr algn="ctr"/>
            <a:endParaRPr lang="en-GB">
              <a:solidFill>
                <a:schemeClr val="bg1">
                  <a:lumMod val="25000"/>
                  <a:lumOff val="75000"/>
                </a:schemeClr>
              </a:solidFill>
              <a:latin typeface="Arial Black" panose="020B0A04020102020204" pitchFamily="34" charset="0"/>
            </a:endParaRPr>
          </a:p>
          <a:p>
            <a:pPr algn="ctr"/>
            <a:r>
              <a:rPr lang="en-GB" dirty="0">
                <a:solidFill>
                  <a:srgbClr val="D9D9D9"/>
                </a:solidFill>
                <a:latin typeface="Arial Black"/>
              </a:rPr>
              <a:t>PEDRO ALVES (1201416)</a:t>
            </a:r>
          </a:p>
          <a:p>
            <a:pPr algn="ctr"/>
            <a:r>
              <a:rPr lang="en-GB" dirty="0">
                <a:solidFill>
                  <a:schemeClr val="bg1">
                    <a:lumMod val="25000"/>
                    <a:lumOff val="75000"/>
                  </a:schemeClr>
                </a:solidFill>
                <a:latin typeface="Arial Black"/>
              </a:rPr>
              <a:t>Assertive</a:t>
            </a:r>
            <a:endParaRPr lang="en-GB" dirty="0"/>
          </a:p>
          <a:p>
            <a:pPr algn="ctr"/>
            <a:endParaRPr lang="en-GB">
              <a:solidFill>
                <a:schemeClr val="bg1">
                  <a:lumMod val="25000"/>
                  <a:lumOff val="75000"/>
                </a:schemeClr>
              </a:solidFill>
              <a:latin typeface="Arial Black" panose="020B0A04020102020204" pitchFamily="34" charset="0"/>
            </a:endParaRPr>
          </a:p>
          <a:p>
            <a:pPr algn="ctr"/>
            <a:r>
              <a:rPr lang="en-GB" dirty="0">
                <a:solidFill>
                  <a:srgbClr val="D9D9D9"/>
                </a:solidFill>
                <a:latin typeface="Arial Black"/>
              </a:rPr>
              <a:t>BRUNA COSTA (1211136)</a:t>
            </a:r>
          </a:p>
          <a:p>
            <a:pPr algn="ctr"/>
            <a:r>
              <a:rPr lang="en-GB" dirty="0">
                <a:solidFill>
                  <a:schemeClr val="bg1">
                    <a:lumMod val="25000"/>
                    <a:lumOff val="75000"/>
                  </a:schemeClr>
                </a:solidFill>
                <a:latin typeface="Arial Black"/>
              </a:rPr>
              <a:t>Assertive</a:t>
            </a:r>
          </a:p>
          <a:p>
            <a:pPr algn="ctr"/>
            <a:endParaRPr lang="en-GB">
              <a:solidFill>
                <a:schemeClr val="bg1">
                  <a:lumMod val="25000"/>
                  <a:lumOff val="75000"/>
                </a:schemeClr>
              </a:solidFill>
              <a:latin typeface="Arial Black" panose="020B0A04020102020204" pitchFamily="34" charset="0"/>
            </a:endParaRPr>
          </a:p>
          <a:p>
            <a:pPr algn="ctr"/>
            <a:r>
              <a:rPr lang="en-GB" dirty="0">
                <a:solidFill>
                  <a:srgbClr val="D9D9D9"/>
                </a:solidFill>
                <a:latin typeface="Arial Black"/>
              </a:rPr>
              <a:t>HENRIQUE PINTO (1211201)</a:t>
            </a:r>
          </a:p>
          <a:p>
            <a:pPr algn="ctr"/>
            <a:r>
              <a:rPr lang="en-GB" dirty="0">
                <a:solidFill>
                  <a:schemeClr val="bg1">
                    <a:lumMod val="25000"/>
                    <a:lumOff val="75000"/>
                  </a:schemeClr>
                </a:solidFill>
                <a:latin typeface="Arial Black"/>
              </a:rPr>
              <a:t>Passive-Aggressive</a:t>
            </a:r>
          </a:p>
        </p:txBody>
      </p:sp>
      <p:sp>
        <p:nvSpPr>
          <p:cNvPr id="3" name="TextBox 2">
            <a:extLst>
              <a:ext uri="{FF2B5EF4-FFF2-40B4-BE49-F238E27FC236}">
                <a16:creationId xmlns:a16="http://schemas.microsoft.com/office/drawing/2014/main" id="{42B00B27-4954-1859-8500-8AED5FA57F5D}"/>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17</a:t>
            </a:r>
            <a:endParaRPr lang="pt-PT">
              <a:solidFill>
                <a:srgbClr val="D9D9D9"/>
              </a:solidFill>
              <a:latin typeface="Arial Black" panose="020B0A04020102020204" pitchFamily="34" charset="0"/>
            </a:endParaRPr>
          </a:p>
        </p:txBody>
      </p:sp>
    </p:spTree>
    <p:extLst>
      <p:ext uri="{BB962C8B-B14F-4D97-AF65-F5344CB8AC3E}">
        <p14:creationId xmlns:p14="http://schemas.microsoft.com/office/powerpoint/2010/main" val="1012082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148"/>
                                        </p:tgtEl>
                                        <p:attrNameLst>
                                          <p:attrName>style.visibility</p:attrName>
                                        </p:attrNameLst>
                                      </p:cBhvr>
                                      <p:to>
                                        <p:strVal val="visible"/>
                                      </p:to>
                                    </p:set>
                                    <p:anim calcmode="lin" valueType="num">
                                      <p:cBhvr additive="base">
                                        <p:cTn id="11" dur="500" fill="hold"/>
                                        <p:tgtEl>
                                          <p:spTgt spid="6148"/>
                                        </p:tgtEl>
                                        <p:attrNameLst>
                                          <p:attrName>ppt_x</p:attrName>
                                        </p:attrNameLst>
                                      </p:cBhvr>
                                      <p:tavLst>
                                        <p:tav tm="0">
                                          <p:val>
                                            <p:strVal val="#ppt_x"/>
                                          </p:val>
                                        </p:tav>
                                        <p:tav tm="100000">
                                          <p:val>
                                            <p:strVal val="#ppt_x"/>
                                          </p:val>
                                        </p:tav>
                                      </p:tavLst>
                                    </p:anim>
                                    <p:anim calcmode="lin" valueType="num">
                                      <p:cBhvr additive="base">
                                        <p:cTn id="12"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1000"/>
                                        <p:tgtEl>
                                          <p:spTgt spid="2">
                                            <p:txEl>
                                              <p:pRg st="0" end="0"/>
                                            </p:txEl>
                                          </p:spTgt>
                                        </p:tgtEl>
                                      </p:cBhvr>
                                    </p:animEffect>
                                    <p:anim calcmode="lin" valueType="num">
                                      <p:cBhvr>
                                        <p:cTn id="1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1000"/>
                                        <p:tgtEl>
                                          <p:spTgt spid="2">
                                            <p:txEl>
                                              <p:pRg st="2" end="2"/>
                                            </p:txEl>
                                          </p:spTgt>
                                        </p:tgtEl>
                                      </p:cBhvr>
                                    </p:animEffect>
                                    <p:anim calcmode="lin" valueType="num">
                                      <p:cBhvr>
                                        <p:cTn id="2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1000"/>
                                        <p:tgtEl>
                                          <p:spTgt spid="2">
                                            <p:txEl>
                                              <p:pRg st="3" end="3"/>
                                            </p:txEl>
                                          </p:spTgt>
                                        </p:tgtEl>
                                      </p:cBhvr>
                                    </p:animEffect>
                                    <p:anim calcmode="lin" valueType="num">
                                      <p:cBhvr>
                                        <p:cTn id="2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1000"/>
                                        <p:tgtEl>
                                          <p:spTgt spid="2">
                                            <p:txEl>
                                              <p:pRg st="5" end="5"/>
                                            </p:txEl>
                                          </p:spTgt>
                                        </p:tgtEl>
                                      </p:cBhvr>
                                    </p:animEffect>
                                    <p:anim calcmode="lin" valueType="num">
                                      <p:cBhvr>
                                        <p:cTn id="3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1000"/>
                                        <p:tgtEl>
                                          <p:spTgt spid="2">
                                            <p:txEl>
                                              <p:pRg st="6" end="6"/>
                                            </p:txEl>
                                          </p:spTgt>
                                        </p:tgtEl>
                                      </p:cBhvr>
                                    </p:animEffect>
                                    <p:anim calcmode="lin" valueType="num">
                                      <p:cBhvr>
                                        <p:cTn id="38"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2">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Effect transition="in" filter="fade">
                                      <p:cBhvr>
                                        <p:cTn id="42" dur="1000"/>
                                        <p:tgtEl>
                                          <p:spTgt spid="2">
                                            <p:txEl>
                                              <p:pRg st="8" end="8"/>
                                            </p:txEl>
                                          </p:spTgt>
                                        </p:tgtEl>
                                      </p:cBhvr>
                                    </p:animEffect>
                                    <p:anim calcmode="lin" valueType="num">
                                      <p:cBhvr>
                                        <p:cTn id="43"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8" end="8"/>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animEffect transition="in" filter="fade">
                                      <p:cBhvr>
                                        <p:cTn id="47" dur="1000"/>
                                        <p:tgtEl>
                                          <p:spTgt spid="2">
                                            <p:txEl>
                                              <p:pRg st="9" end="9"/>
                                            </p:txEl>
                                          </p:spTgt>
                                        </p:tgtEl>
                                      </p:cBhvr>
                                    </p:animEffect>
                                    <p:anim calcmode="lin" valueType="num">
                                      <p:cBhvr>
                                        <p:cTn id="48"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49"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5" name="Google Shape;1895;p52"/>
          <p:cNvSpPr txBox="1">
            <a:spLocks noGrp="1"/>
          </p:cNvSpPr>
          <p:nvPr>
            <p:ph type="title"/>
          </p:nvPr>
        </p:nvSpPr>
        <p:spPr>
          <a:xfrm>
            <a:off x="1849775" y="390513"/>
            <a:ext cx="5444450" cy="117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a:latin typeface="Arial Black" panose="020B0A04020102020204" pitchFamily="34" charset="0"/>
              </a:rPr>
              <a:t>DEVELOPMENT </a:t>
            </a:r>
            <a:r>
              <a:rPr lang="pt-PT" sz="4400">
                <a:solidFill>
                  <a:srgbClr val="D9D9D9"/>
                </a:solidFill>
                <a:latin typeface="Arial Black" panose="020B0A04020102020204" pitchFamily="34" charset="0"/>
              </a:rPr>
              <a:t>PROCESS</a:t>
            </a:r>
          </a:p>
        </p:txBody>
      </p:sp>
      <p:sp>
        <p:nvSpPr>
          <p:cNvPr id="1897" name="Google Shape;1897;p52"/>
          <p:cNvSpPr/>
          <p:nvPr/>
        </p:nvSpPr>
        <p:spPr>
          <a:xfrm>
            <a:off x="-474562" y="3668600"/>
            <a:ext cx="2031900" cy="20319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2"/>
          <p:cNvSpPr/>
          <p:nvPr/>
        </p:nvSpPr>
        <p:spPr>
          <a:xfrm>
            <a:off x="7530550" y="3562325"/>
            <a:ext cx="2590800" cy="27078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35" name="Google Shape;1935;p52"/>
          <p:cNvCxnSpPr/>
          <p:nvPr/>
        </p:nvCxnSpPr>
        <p:spPr>
          <a:xfrm>
            <a:off x="6031962" y="1448350"/>
            <a:ext cx="1047600" cy="0"/>
          </a:xfrm>
          <a:prstGeom prst="straightConnector1">
            <a:avLst/>
          </a:prstGeom>
          <a:noFill/>
          <a:ln w="19050" cap="flat" cmpd="sng">
            <a:solidFill>
              <a:schemeClr val="accent2"/>
            </a:solidFill>
            <a:prstDash val="dot"/>
            <a:round/>
            <a:headEnd type="none" w="med" len="med"/>
            <a:tailEnd type="none" w="med" len="med"/>
          </a:ln>
        </p:spPr>
      </p:cxnSp>
      <p:cxnSp>
        <p:nvCxnSpPr>
          <p:cNvPr id="1936" name="Google Shape;1936;p52"/>
          <p:cNvCxnSpPr/>
          <p:nvPr/>
        </p:nvCxnSpPr>
        <p:spPr>
          <a:xfrm>
            <a:off x="2064450" y="1448350"/>
            <a:ext cx="1047600" cy="0"/>
          </a:xfrm>
          <a:prstGeom prst="straightConnector1">
            <a:avLst/>
          </a:prstGeom>
          <a:noFill/>
          <a:ln w="19050" cap="flat" cmpd="sng">
            <a:solidFill>
              <a:schemeClr val="accent2"/>
            </a:solidFill>
            <a:prstDash val="dot"/>
            <a:round/>
            <a:headEnd type="none" w="med" len="med"/>
            <a:tailEnd type="none" w="med" len="med"/>
          </a:ln>
        </p:spPr>
      </p:cxnSp>
      <p:pic>
        <p:nvPicPr>
          <p:cNvPr id="4098" name="Picture 2" descr="What is test-driven development (TDD)? | Definition from TechTarget">
            <a:extLst>
              <a:ext uri="{FF2B5EF4-FFF2-40B4-BE49-F238E27FC236}">
                <a16:creationId xmlns:a16="http://schemas.microsoft.com/office/drawing/2014/main" id="{72BB50C2-CADF-AE92-3FEC-2A5552E305F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033" b="92088" l="10000" r="90000">
                        <a14:foregroundMark x1="61538" y1="90110" x2="50385" y2="92088"/>
                        <a14:foregroundMark x1="50385" y1="92088" x2="39423" y2="90110"/>
                        <a14:foregroundMark x1="41731" y1="14066" x2="54231" y2="10110"/>
                        <a14:foregroundMark x1="54231" y1="10110" x2="58462" y2="13846"/>
                        <a14:foregroundMark x1="56154" y1="7033" x2="45577" y2="7473"/>
                      </a14:backgroundRemoval>
                    </a14:imgEffect>
                  </a14:imgLayer>
                </a14:imgProps>
              </a:ext>
              <a:ext uri="{28A0092B-C50C-407E-A947-70E740481C1C}">
                <a14:useLocalDpi xmlns:a14="http://schemas.microsoft.com/office/drawing/2010/main" val="0"/>
              </a:ext>
            </a:extLst>
          </a:blip>
          <a:srcRect/>
          <a:stretch>
            <a:fillRect/>
          </a:stretch>
        </p:blipFill>
        <p:spPr bwMode="auto">
          <a:xfrm>
            <a:off x="2741036" y="1677875"/>
            <a:ext cx="3436200" cy="3006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4">
            <a:extLst>
              <a:ext uri="{FF2B5EF4-FFF2-40B4-BE49-F238E27FC236}">
                <a16:creationId xmlns:a16="http://schemas.microsoft.com/office/drawing/2014/main" id="{47CD9DEE-F932-0096-1C31-0EB79C31E4A0}"/>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18</a:t>
            </a:r>
            <a:endParaRPr lang="pt-PT">
              <a:solidFill>
                <a:srgbClr val="D9D9D9"/>
              </a:solidFill>
              <a:latin typeface="Arial Black" panose="020B0A040201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anim calcmode="lin" valueType="num">
                                      <p:cBhvr additive="base">
                                        <p:cTn id="11" dur="500" fill="hold"/>
                                        <p:tgtEl>
                                          <p:spTgt spid="4098"/>
                                        </p:tgtEl>
                                        <p:attrNameLst>
                                          <p:attrName>ppt_x</p:attrName>
                                        </p:attrNameLst>
                                      </p:cBhvr>
                                      <p:tavLst>
                                        <p:tav tm="0">
                                          <p:val>
                                            <p:strVal val="#ppt_x"/>
                                          </p:val>
                                        </p:tav>
                                        <p:tav tm="100000">
                                          <p:val>
                                            <p:strVal val="#ppt_x"/>
                                          </p:val>
                                        </p:tav>
                                      </p:tavLst>
                                    </p:anim>
                                    <p:anim calcmode="lin" valueType="num">
                                      <p:cBhvr additive="base">
                                        <p:cTn id="12"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82"/>
        <p:cNvGrpSpPr/>
        <p:nvPr/>
      </p:nvGrpSpPr>
      <p:grpSpPr>
        <a:xfrm>
          <a:off x="0" y="0"/>
          <a:ext cx="0" cy="0"/>
          <a:chOff x="0" y="0"/>
          <a:chExt cx="0" cy="0"/>
        </a:xfrm>
      </p:grpSpPr>
      <p:sp>
        <p:nvSpPr>
          <p:cNvPr id="2283" name="Google Shape;2283;p60"/>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Black" panose="020B0A04020102020204" pitchFamily="34" charset="0"/>
              </a:rPr>
              <a:t>MEMBERS</a:t>
            </a:r>
            <a:endParaRPr>
              <a:latin typeface="Arial Black" panose="020B0A04020102020204" pitchFamily="34" charset="0"/>
            </a:endParaRPr>
          </a:p>
        </p:txBody>
      </p:sp>
      <p:sp>
        <p:nvSpPr>
          <p:cNvPr id="10" name="Google Shape;278;p44">
            <a:extLst>
              <a:ext uri="{FF2B5EF4-FFF2-40B4-BE49-F238E27FC236}">
                <a16:creationId xmlns:a16="http://schemas.microsoft.com/office/drawing/2014/main" id="{C807209E-9732-FF59-1200-6C71BB8FC98C}"/>
              </a:ext>
            </a:extLst>
          </p:cNvPr>
          <p:cNvSpPr txBox="1">
            <a:spLocks noGrp="1"/>
          </p:cNvSpPr>
          <p:nvPr>
            <p:ph type="subTitle" idx="1"/>
          </p:nvPr>
        </p:nvSpPr>
        <p:spPr>
          <a:xfrm>
            <a:off x="1021531" y="3111644"/>
            <a:ext cx="1695733" cy="283045"/>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1100">
                <a:latin typeface="Didact Gothic" panose="00000500000000000000" pitchFamily="2" charset="0"/>
              </a:rPr>
              <a:t>1201205 – Samuel Dias</a:t>
            </a:r>
          </a:p>
        </p:txBody>
      </p:sp>
      <p:pic>
        <p:nvPicPr>
          <p:cNvPr id="13" name="Imagem 12" descr="Uma imagem com pessoa, peruca&#10;&#10;Descrição gerada automaticamente">
            <a:extLst>
              <a:ext uri="{FF2B5EF4-FFF2-40B4-BE49-F238E27FC236}">
                <a16:creationId xmlns:a16="http://schemas.microsoft.com/office/drawing/2014/main" id="{9101CC44-B56F-2B45-6D6E-10F5049DA557}"/>
              </a:ext>
            </a:extLst>
          </p:cNvPr>
          <p:cNvPicPr>
            <a:picLocks noChangeAspect="1"/>
          </p:cNvPicPr>
          <p:nvPr/>
        </p:nvPicPr>
        <p:blipFill>
          <a:blip r:embed="rId3"/>
          <a:stretch>
            <a:fillRect/>
          </a:stretch>
        </p:blipFill>
        <p:spPr>
          <a:xfrm>
            <a:off x="4608019" y="1397874"/>
            <a:ext cx="1677326" cy="1677326"/>
          </a:xfrm>
          <a:prstGeom prst="rect">
            <a:avLst/>
          </a:prstGeom>
        </p:spPr>
      </p:pic>
      <p:sp>
        <p:nvSpPr>
          <p:cNvPr id="15" name="Google Shape;278;p44">
            <a:extLst>
              <a:ext uri="{FF2B5EF4-FFF2-40B4-BE49-F238E27FC236}">
                <a16:creationId xmlns:a16="http://schemas.microsoft.com/office/drawing/2014/main" id="{879B327E-BA30-80B8-5081-3CD95D55CC28}"/>
              </a:ext>
            </a:extLst>
          </p:cNvPr>
          <p:cNvSpPr txBox="1">
            <a:spLocks/>
          </p:cNvSpPr>
          <p:nvPr/>
        </p:nvSpPr>
        <p:spPr>
          <a:xfrm>
            <a:off x="2795128" y="3708070"/>
            <a:ext cx="1695733" cy="283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1pPr>
            <a:lvl2pPr marL="914400" marR="0" lvl="1" indent="-323850" algn="ctr" rtl="0">
              <a:lnSpc>
                <a:spcPct val="100000"/>
              </a:lnSpc>
              <a:spcBef>
                <a:spcPts val="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2pPr>
            <a:lvl3pPr marL="1371600" marR="0" lvl="2"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3pPr>
            <a:lvl4pPr marL="1828800" marR="0" lvl="3"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4pPr>
            <a:lvl5pPr marL="2286000" marR="0" lvl="4"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5pPr>
            <a:lvl6pPr marL="2743200" marR="0" lvl="5"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6pPr>
            <a:lvl7pPr marL="3200400" marR="0" lvl="6"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7pPr>
            <a:lvl8pPr marL="3657600" marR="0" lvl="7"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8pPr>
            <a:lvl9pPr marL="4114800" marR="0" lvl="8" indent="-323850" algn="ctr" rtl="0">
              <a:lnSpc>
                <a:spcPct val="100000"/>
              </a:lnSpc>
              <a:spcBef>
                <a:spcPts val="1600"/>
              </a:spcBef>
              <a:spcAft>
                <a:spcPts val="160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9pPr>
          </a:lstStyle>
          <a:p>
            <a:pPr marL="0" indent="0"/>
            <a:r>
              <a:rPr lang="en-GB" sz="1100">
                <a:solidFill>
                  <a:schemeClr val="accent2"/>
                </a:solidFill>
              </a:rPr>
              <a:t>1201416 – Pedro Alves</a:t>
            </a:r>
          </a:p>
        </p:txBody>
      </p:sp>
      <p:sp>
        <p:nvSpPr>
          <p:cNvPr id="16" name="Google Shape;278;p44">
            <a:extLst>
              <a:ext uri="{FF2B5EF4-FFF2-40B4-BE49-F238E27FC236}">
                <a16:creationId xmlns:a16="http://schemas.microsoft.com/office/drawing/2014/main" id="{71905155-719E-1CE9-3CCD-FF26169BDBC5}"/>
              </a:ext>
            </a:extLst>
          </p:cNvPr>
          <p:cNvSpPr txBox="1">
            <a:spLocks/>
          </p:cNvSpPr>
          <p:nvPr/>
        </p:nvSpPr>
        <p:spPr>
          <a:xfrm>
            <a:off x="4583567" y="3051581"/>
            <a:ext cx="1695733" cy="283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1pPr>
            <a:lvl2pPr marL="914400" marR="0" lvl="1" indent="-323850" algn="ctr" rtl="0">
              <a:lnSpc>
                <a:spcPct val="100000"/>
              </a:lnSpc>
              <a:spcBef>
                <a:spcPts val="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2pPr>
            <a:lvl3pPr marL="1371600" marR="0" lvl="2"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3pPr>
            <a:lvl4pPr marL="1828800" marR="0" lvl="3"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4pPr>
            <a:lvl5pPr marL="2286000" marR="0" lvl="4"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5pPr>
            <a:lvl6pPr marL="2743200" marR="0" lvl="5"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6pPr>
            <a:lvl7pPr marL="3200400" marR="0" lvl="6"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7pPr>
            <a:lvl8pPr marL="3657600" marR="0" lvl="7"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8pPr>
            <a:lvl9pPr marL="4114800" marR="0" lvl="8" indent="-323850" algn="ctr" rtl="0">
              <a:lnSpc>
                <a:spcPct val="100000"/>
              </a:lnSpc>
              <a:spcBef>
                <a:spcPts val="1600"/>
              </a:spcBef>
              <a:spcAft>
                <a:spcPts val="160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9pPr>
          </a:lstStyle>
          <a:p>
            <a:pPr marL="0" indent="0"/>
            <a:r>
              <a:rPr lang="en-GB" sz="1100">
                <a:solidFill>
                  <a:schemeClr val="accent2"/>
                </a:solidFill>
              </a:rPr>
              <a:t>1211136 – Bruna Costa</a:t>
            </a:r>
          </a:p>
        </p:txBody>
      </p:sp>
      <p:sp>
        <p:nvSpPr>
          <p:cNvPr id="17" name="Google Shape;278;p44">
            <a:extLst>
              <a:ext uri="{FF2B5EF4-FFF2-40B4-BE49-F238E27FC236}">
                <a16:creationId xmlns:a16="http://schemas.microsoft.com/office/drawing/2014/main" id="{2F931028-5DDE-0957-A9CE-7A955F00EB84}"/>
              </a:ext>
            </a:extLst>
          </p:cNvPr>
          <p:cNvSpPr txBox="1">
            <a:spLocks/>
          </p:cNvSpPr>
          <p:nvPr/>
        </p:nvSpPr>
        <p:spPr>
          <a:xfrm>
            <a:off x="6337879" y="3708070"/>
            <a:ext cx="1835718" cy="283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1pPr>
            <a:lvl2pPr marL="914400" marR="0" lvl="1" indent="-323850" algn="ctr" rtl="0">
              <a:lnSpc>
                <a:spcPct val="100000"/>
              </a:lnSpc>
              <a:spcBef>
                <a:spcPts val="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2pPr>
            <a:lvl3pPr marL="1371600" marR="0" lvl="2"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3pPr>
            <a:lvl4pPr marL="1828800" marR="0" lvl="3"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4pPr>
            <a:lvl5pPr marL="2286000" marR="0" lvl="4"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5pPr>
            <a:lvl6pPr marL="2743200" marR="0" lvl="5"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6pPr>
            <a:lvl7pPr marL="3200400" marR="0" lvl="6"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7pPr>
            <a:lvl8pPr marL="3657600" marR="0" lvl="7" indent="-323850" algn="ctr" rtl="0">
              <a:lnSpc>
                <a:spcPct val="100000"/>
              </a:lnSpc>
              <a:spcBef>
                <a:spcPts val="1600"/>
              </a:spcBef>
              <a:spcAft>
                <a:spcPts val="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8pPr>
            <a:lvl9pPr marL="4114800" marR="0" lvl="8" indent="-323850" algn="ctr" rtl="0">
              <a:lnSpc>
                <a:spcPct val="100000"/>
              </a:lnSpc>
              <a:spcBef>
                <a:spcPts val="1600"/>
              </a:spcBef>
              <a:spcAft>
                <a:spcPts val="1600"/>
              </a:spcAft>
              <a:buClr>
                <a:schemeClr val="lt1"/>
              </a:buClr>
              <a:buSzPts val="1500"/>
              <a:buFont typeface="Didact Gothic"/>
              <a:buNone/>
              <a:defRPr sz="1500" b="0" i="0" u="none" strike="noStrike" cap="none">
                <a:solidFill>
                  <a:schemeClr val="lt1"/>
                </a:solidFill>
                <a:latin typeface="Didact Gothic"/>
                <a:ea typeface="Didact Gothic"/>
                <a:cs typeface="Didact Gothic"/>
                <a:sym typeface="Didact Gothic"/>
              </a:defRPr>
            </a:lvl9pPr>
          </a:lstStyle>
          <a:p>
            <a:pPr marL="0" indent="0"/>
            <a:r>
              <a:rPr lang="en-GB" sz="1100">
                <a:solidFill>
                  <a:schemeClr val="accent2"/>
                </a:solidFill>
                <a:latin typeface="DengXian Light" panose="020B0503020204020204" pitchFamily="2" charset="-122"/>
                <a:ea typeface="DengXian Light" panose="020B0503020204020204" pitchFamily="2" charset="-122"/>
              </a:rPr>
              <a:t>1211201 – Henrique Pinto</a:t>
            </a:r>
          </a:p>
        </p:txBody>
      </p:sp>
      <p:pic>
        <p:nvPicPr>
          <p:cNvPr id="18" name="Imagem 17">
            <a:extLst>
              <a:ext uri="{FF2B5EF4-FFF2-40B4-BE49-F238E27FC236}">
                <a16:creationId xmlns:a16="http://schemas.microsoft.com/office/drawing/2014/main" id="{DA83A202-077B-B42A-9416-2608802B87C8}"/>
              </a:ext>
            </a:extLst>
          </p:cNvPr>
          <p:cNvPicPr>
            <a:picLocks noChangeAspect="1"/>
          </p:cNvPicPr>
          <p:nvPr/>
        </p:nvPicPr>
        <p:blipFill>
          <a:blip r:embed="rId4"/>
          <a:stretch>
            <a:fillRect/>
          </a:stretch>
        </p:blipFill>
        <p:spPr>
          <a:xfrm>
            <a:off x="1048019" y="1397874"/>
            <a:ext cx="1676600" cy="1677326"/>
          </a:xfrm>
          <a:prstGeom prst="rect">
            <a:avLst/>
          </a:prstGeom>
        </p:spPr>
      </p:pic>
      <p:pic>
        <p:nvPicPr>
          <p:cNvPr id="19" name="Imagem 18">
            <a:extLst>
              <a:ext uri="{FF2B5EF4-FFF2-40B4-BE49-F238E27FC236}">
                <a16:creationId xmlns:a16="http://schemas.microsoft.com/office/drawing/2014/main" id="{FBE10625-3D04-5F75-8E99-021EDF53AF72}"/>
              </a:ext>
            </a:extLst>
          </p:cNvPr>
          <p:cNvPicPr>
            <a:picLocks noChangeAspect="1"/>
          </p:cNvPicPr>
          <p:nvPr/>
        </p:nvPicPr>
        <p:blipFill>
          <a:blip r:embed="rId5"/>
          <a:stretch>
            <a:fillRect/>
          </a:stretch>
        </p:blipFill>
        <p:spPr>
          <a:xfrm>
            <a:off x="2816656" y="2072053"/>
            <a:ext cx="1686230" cy="1677326"/>
          </a:xfrm>
          <a:prstGeom prst="rect">
            <a:avLst/>
          </a:prstGeom>
        </p:spPr>
      </p:pic>
      <p:pic>
        <p:nvPicPr>
          <p:cNvPr id="20" name="Picture 2">
            <a:extLst>
              <a:ext uri="{FF2B5EF4-FFF2-40B4-BE49-F238E27FC236}">
                <a16:creationId xmlns:a16="http://schemas.microsoft.com/office/drawing/2014/main" id="{CCAB3492-B4DF-1C6F-7ACC-6FE95EF500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3177" y="1989510"/>
            <a:ext cx="1718560" cy="171856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2289;p60">
            <a:extLst>
              <a:ext uri="{FF2B5EF4-FFF2-40B4-BE49-F238E27FC236}">
                <a16:creationId xmlns:a16="http://schemas.microsoft.com/office/drawing/2014/main" id="{3CCD839A-7C40-F386-FCF3-64619EBB3A91}"/>
              </a:ext>
            </a:extLst>
          </p:cNvPr>
          <p:cNvGrpSpPr/>
          <p:nvPr/>
        </p:nvGrpSpPr>
        <p:grpSpPr>
          <a:xfrm>
            <a:off x="738442" y="3849592"/>
            <a:ext cx="579625" cy="557161"/>
            <a:chOff x="304275" y="275275"/>
            <a:chExt cx="579625" cy="557161"/>
          </a:xfrm>
        </p:grpSpPr>
        <p:sp>
          <p:nvSpPr>
            <p:cNvPr id="4" name="Google Shape;2290;p60">
              <a:extLst>
                <a:ext uri="{FF2B5EF4-FFF2-40B4-BE49-F238E27FC236}">
                  <a16:creationId xmlns:a16="http://schemas.microsoft.com/office/drawing/2014/main" id="{B79D53C3-7037-3223-AF3C-173410C8892C}"/>
                </a:ext>
              </a:extLst>
            </p:cNvPr>
            <p:cNvSpPr/>
            <p:nvPr/>
          </p:nvSpPr>
          <p:spPr>
            <a:xfrm>
              <a:off x="304275"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91;p60">
              <a:extLst>
                <a:ext uri="{FF2B5EF4-FFF2-40B4-BE49-F238E27FC236}">
                  <a16:creationId xmlns:a16="http://schemas.microsoft.com/office/drawing/2014/main" id="{96B2A6E7-865A-07E2-7425-757067A0B8C9}"/>
                </a:ext>
              </a:extLst>
            </p:cNvPr>
            <p:cNvSpPr/>
            <p:nvPr/>
          </p:nvSpPr>
          <p:spPr>
            <a:xfrm>
              <a:off x="528838"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92;p60">
              <a:extLst>
                <a:ext uri="{FF2B5EF4-FFF2-40B4-BE49-F238E27FC236}">
                  <a16:creationId xmlns:a16="http://schemas.microsoft.com/office/drawing/2014/main" id="{B6EAE422-C730-42FF-44E0-F216D2913B0E}"/>
                </a:ext>
              </a:extLst>
            </p:cNvPr>
            <p:cNvSpPr/>
            <p:nvPr/>
          </p:nvSpPr>
          <p:spPr>
            <a:xfrm>
              <a:off x="753400"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93;p60">
              <a:extLst>
                <a:ext uri="{FF2B5EF4-FFF2-40B4-BE49-F238E27FC236}">
                  <a16:creationId xmlns:a16="http://schemas.microsoft.com/office/drawing/2014/main" id="{ECE193A4-73C4-AA3E-DB4A-E41FF307300E}"/>
                </a:ext>
              </a:extLst>
            </p:cNvPr>
            <p:cNvSpPr/>
            <p:nvPr/>
          </p:nvSpPr>
          <p:spPr>
            <a:xfrm>
              <a:off x="304275"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94;p60">
              <a:extLst>
                <a:ext uri="{FF2B5EF4-FFF2-40B4-BE49-F238E27FC236}">
                  <a16:creationId xmlns:a16="http://schemas.microsoft.com/office/drawing/2014/main" id="{9900A0DD-124B-B410-59AE-F0DA16A84B17}"/>
                </a:ext>
              </a:extLst>
            </p:cNvPr>
            <p:cNvSpPr/>
            <p:nvPr/>
          </p:nvSpPr>
          <p:spPr>
            <a:xfrm>
              <a:off x="528838" y="488611"/>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95;p60">
              <a:extLst>
                <a:ext uri="{FF2B5EF4-FFF2-40B4-BE49-F238E27FC236}">
                  <a16:creationId xmlns:a16="http://schemas.microsoft.com/office/drawing/2014/main" id="{B1A4BAB5-EE60-6E29-A89B-F9B8E5471047}"/>
                </a:ext>
              </a:extLst>
            </p:cNvPr>
            <p:cNvSpPr/>
            <p:nvPr/>
          </p:nvSpPr>
          <p:spPr>
            <a:xfrm>
              <a:off x="753400"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96;p60">
              <a:extLst>
                <a:ext uri="{FF2B5EF4-FFF2-40B4-BE49-F238E27FC236}">
                  <a16:creationId xmlns:a16="http://schemas.microsoft.com/office/drawing/2014/main" id="{652F1744-2281-A957-6E8F-A9E1DA758BED}"/>
                </a:ext>
              </a:extLst>
            </p:cNvPr>
            <p:cNvSpPr/>
            <p:nvPr/>
          </p:nvSpPr>
          <p:spPr>
            <a:xfrm>
              <a:off x="304275" y="701936"/>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297;p60">
              <a:extLst>
                <a:ext uri="{FF2B5EF4-FFF2-40B4-BE49-F238E27FC236}">
                  <a16:creationId xmlns:a16="http://schemas.microsoft.com/office/drawing/2014/main" id="{20495213-A386-1868-70E9-1281FD8C15A6}"/>
                </a:ext>
              </a:extLst>
            </p:cNvPr>
            <p:cNvSpPr/>
            <p:nvPr/>
          </p:nvSpPr>
          <p:spPr>
            <a:xfrm>
              <a:off x="528838"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98;p60">
              <a:extLst>
                <a:ext uri="{FF2B5EF4-FFF2-40B4-BE49-F238E27FC236}">
                  <a16:creationId xmlns:a16="http://schemas.microsoft.com/office/drawing/2014/main" id="{998322FB-647F-FE81-6366-1D74E4C5D229}"/>
                </a:ext>
              </a:extLst>
            </p:cNvPr>
            <p:cNvSpPr/>
            <p:nvPr/>
          </p:nvSpPr>
          <p:spPr>
            <a:xfrm>
              <a:off x="753400"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299;p60">
            <a:extLst>
              <a:ext uri="{FF2B5EF4-FFF2-40B4-BE49-F238E27FC236}">
                <a16:creationId xmlns:a16="http://schemas.microsoft.com/office/drawing/2014/main" id="{7FAB937A-351A-B02B-5D5C-F0A8B68ED14C}"/>
              </a:ext>
            </a:extLst>
          </p:cNvPr>
          <p:cNvGrpSpPr/>
          <p:nvPr/>
        </p:nvGrpSpPr>
        <p:grpSpPr>
          <a:xfrm>
            <a:off x="7411537" y="1224524"/>
            <a:ext cx="355062" cy="343836"/>
            <a:chOff x="528838" y="275275"/>
            <a:chExt cx="355062" cy="343836"/>
          </a:xfrm>
        </p:grpSpPr>
        <p:sp>
          <p:nvSpPr>
            <p:cNvPr id="27" name="Google Shape;2300;p60">
              <a:extLst>
                <a:ext uri="{FF2B5EF4-FFF2-40B4-BE49-F238E27FC236}">
                  <a16:creationId xmlns:a16="http://schemas.microsoft.com/office/drawing/2014/main" id="{82529BA6-57FB-DB09-A25F-C3B567F04573}"/>
                </a:ext>
              </a:extLst>
            </p:cNvPr>
            <p:cNvSpPr/>
            <p:nvPr/>
          </p:nvSpPr>
          <p:spPr>
            <a:xfrm>
              <a:off x="528838"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01;p60">
              <a:extLst>
                <a:ext uri="{FF2B5EF4-FFF2-40B4-BE49-F238E27FC236}">
                  <a16:creationId xmlns:a16="http://schemas.microsoft.com/office/drawing/2014/main" id="{461589C8-9692-B751-CCA3-846BE8B3294F}"/>
                </a:ext>
              </a:extLst>
            </p:cNvPr>
            <p:cNvSpPr/>
            <p:nvPr/>
          </p:nvSpPr>
          <p:spPr>
            <a:xfrm>
              <a:off x="753400"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02;p60">
              <a:extLst>
                <a:ext uri="{FF2B5EF4-FFF2-40B4-BE49-F238E27FC236}">
                  <a16:creationId xmlns:a16="http://schemas.microsoft.com/office/drawing/2014/main" id="{3C60C06F-D54A-F603-A4AE-430C03625145}"/>
                </a:ext>
              </a:extLst>
            </p:cNvPr>
            <p:cNvSpPr/>
            <p:nvPr/>
          </p:nvSpPr>
          <p:spPr>
            <a:xfrm>
              <a:off x="528838" y="488611"/>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03;p60">
              <a:extLst>
                <a:ext uri="{FF2B5EF4-FFF2-40B4-BE49-F238E27FC236}">
                  <a16:creationId xmlns:a16="http://schemas.microsoft.com/office/drawing/2014/main" id="{55B11945-8CF1-4D63-2682-E1627C09823A}"/>
                </a:ext>
              </a:extLst>
            </p:cNvPr>
            <p:cNvSpPr/>
            <p:nvPr/>
          </p:nvSpPr>
          <p:spPr>
            <a:xfrm>
              <a:off x="753400"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2321;p60">
            <a:extLst>
              <a:ext uri="{FF2B5EF4-FFF2-40B4-BE49-F238E27FC236}">
                <a16:creationId xmlns:a16="http://schemas.microsoft.com/office/drawing/2014/main" id="{8BA17105-30AE-799F-1335-647FAD8A04E2}"/>
              </a:ext>
            </a:extLst>
          </p:cNvPr>
          <p:cNvGrpSpPr/>
          <p:nvPr/>
        </p:nvGrpSpPr>
        <p:grpSpPr>
          <a:xfrm>
            <a:off x="5622130" y="4025128"/>
            <a:ext cx="210300" cy="206100"/>
            <a:chOff x="5733519" y="960358"/>
            <a:chExt cx="210300" cy="206100"/>
          </a:xfrm>
        </p:grpSpPr>
        <p:cxnSp>
          <p:nvCxnSpPr>
            <p:cNvPr id="32" name="Google Shape;2322;p60">
              <a:extLst>
                <a:ext uri="{FF2B5EF4-FFF2-40B4-BE49-F238E27FC236}">
                  <a16:creationId xmlns:a16="http://schemas.microsoft.com/office/drawing/2014/main" id="{4F01E228-1D9D-A69E-D1C6-21C25536C18D}"/>
                </a:ext>
              </a:extLst>
            </p:cNvPr>
            <p:cNvCxnSpPr/>
            <p:nvPr/>
          </p:nvCxnSpPr>
          <p:spPr>
            <a:xfrm>
              <a:off x="58386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33" name="Google Shape;2323;p60">
              <a:extLst>
                <a:ext uri="{FF2B5EF4-FFF2-40B4-BE49-F238E27FC236}">
                  <a16:creationId xmlns:a16="http://schemas.microsoft.com/office/drawing/2014/main" id="{591F0920-1515-53DE-3532-9CAB53F46D6A}"/>
                </a:ext>
              </a:extLst>
            </p:cNvPr>
            <p:cNvCxnSpPr/>
            <p:nvPr/>
          </p:nvCxnSpPr>
          <p:spPr>
            <a:xfrm>
              <a:off x="57335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34" name="Google Shape;2321;p60">
            <a:extLst>
              <a:ext uri="{FF2B5EF4-FFF2-40B4-BE49-F238E27FC236}">
                <a16:creationId xmlns:a16="http://schemas.microsoft.com/office/drawing/2014/main" id="{A2641735-EABC-355C-9FC3-60105902DEC1}"/>
              </a:ext>
            </a:extLst>
          </p:cNvPr>
          <p:cNvGrpSpPr/>
          <p:nvPr/>
        </p:nvGrpSpPr>
        <p:grpSpPr>
          <a:xfrm>
            <a:off x="3257265" y="1297010"/>
            <a:ext cx="210300" cy="206100"/>
            <a:chOff x="5733519" y="960358"/>
            <a:chExt cx="210300" cy="206100"/>
          </a:xfrm>
        </p:grpSpPr>
        <p:cxnSp>
          <p:nvCxnSpPr>
            <p:cNvPr id="35" name="Google Shape;2322;p60">
              <a:extLst>
                <a:ext uri="{FF2B5EF4-FFF2-40B4-BE49-F238E27FC236}">
                  <a16:creationId xmlns:a16="http://schemas.microsoft.com/office/drawing/2014/main" id="{2C9C1D56-F958-611A-E7D2-F679A927A8EE}"/>
                </a:ext>
              </a:extLst>
            </p:cNvPr>
            <p:cNvCxnSpPr/>
            <p:nvPr/>
          </p:nvCxnSpPr>
          <p:spPr>
            <a:xfrm>
              <a:off x="58386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36" name="Google Shape;2323;p60">
              <a:extLst>
                <a:ext uri="{FF2B5EF4-FFF2-40B4-BE49-F238E27FC236}">
                  <a16:creationId xmlns:a16="http://schemas.microsoft.com/office/drawing/2014/main" id="{72B2A6BC-22DB-4CF1-822C-A62984B653F4}"/>
                </a:ext>
              </a:extLst>
            </p:cNvPr>
            <p:cNvCxnSpPr/>
            <p:nvPr/>
          </p:nvCxnSpPr>
          <p:spPr>
            <a:xfrm>
              <a:off x="57335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41" name="Google Shape;2321;p60">
            <a:extLst>
              <a:ext uri="{FF2B5EF4-FFF2-40B4-BE49-F238E27FC236}">
                <a16:creationId xmlns:a16="http://schemas.microsoft.com/office/drawing/2014/main" id="{A9E088B1-D856-B8A9-0CEE-FE0BAD7C203B}"/>
              </a:ext>
            </a:extLst>
          </p:cNvPr>
          <p:cNvGrpSpPr/>
          <p:nvPr/>
        </p:nvGrpSpPr>
        <p:grpSpPr>
          <a:xfrm>
            <a:off x="5622130" y="3643492"/>
            <a:ext cx="210300" cy="206100"/>
            <a:chOff x="5733519" y="960358"/>
            <a:chExt cx="210300" cy="206100"/>
          </a:xfrm>
        </p:grpSpPr>
        <p:cxnSp>
          <p:nvCxnSpPr>
            <p:cNvPr id="42" name="Google Shape;2322;p60">
              <a:extLst>
                <a:ext uri="{FF2B5EF4-FFF2-40B4-BE49-F238E27FC236}">
                  <a16:creationId xmlns:a16="http://schemas.microsoft.com/office/drawing/2014/main" id="{3DFE7A1D-4D1A-4D88-2F02-75D2BC4973CA}"/>
                </a:ext>
              </a:extLst>
            </p:cNvPr>
            <p:cNvCxnSpPr/>
            <p:nvPr/>
          </p:nvCxnSpPr>
          <p:spPr>
            <a:xfrm>
              <a:off x="58386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43" name="Google Shape;2323;p60">
              <a:extLst>
                <a:ext uri="{FF2B5EF4-FFF2-40B4-BE49-F238E27FC236}">
                  <a16:creationId xmlns:a16="http://schemas.microsoft.com/office/drawing/2014/main" id="{994AC3AB-8573-3B5D-FFF0-2CB3421FBCC8}"/>
                </a:ext>
              </a:extLst>
            </p:cNvPr>
            <p:cNvCxnSpPr/>
            <p:nvPr/>
          </p:nvCxnSpPr>
          <p:spPr>
            <a:xfrm>
              <a:off x="5733519" y="1063334"/>
              <a:ext cx="210300" cy="0"/>
            </a:xfrm>
            <a:prstGeom prst="straightConnector1">
              <a:avLst/>
            </a:prstGeom>
            <a:noFill/>
            <a:ln w="9525" cap="flat" cmpd="sng">
              <a:solidFill>
                <a:schemeClr val="accent2"/>
              </a:solidFill>
              <a:prstDash val="solid"/>
              <a:round/>
              <a:headEnd type="none" w="med" len="med"/>
              <a:tailEnd type="none" w="med" len="med"/>
            </a:ln>
          </p:spPr>
        </p:cxnSp>
      </p:grpSp>
      <p:sp>
        <p:nvSpPr>
          <p:cNvPr id="5" name="TextBox 4">
            <a:extLst>
              <a:ext uri="{FF2B5EF4-FFF2-40B4-BE49-F238E27FC236}">
                <a16:creationId xmlns:a16="http://schemas.microsoft.com/office/drawing/2014/main" id="{4042A29E-7162-09EE-3794-F270485B4A4E}"/>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01</a:t>
            </a:r>
            <a:endParaRPr lang="pt-PT">
              <a:solidFill>
                <a:srgbClr val="D9D9D9"/>
              </a:solidFill>
              <a:latin typeface="Arial Black" panose="020B0A040201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5" grpId="0"/>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38"/>
          <p:cNvSpPr txBox="1">
            <a:spLocks noGrp="1"/>
          </p:cNvSpPr>
          <p:nvPr>
            <p:ph type="title"/>
          </p:nvPr>
        </p:nvSpPr>
        <p:spPr>
          <a:xfrm>
            <a:off x="1" y="2216763"/>
            <a:ext cx="5169524" cy="9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sz="4000">
                <a:latin typeface="Arial Black" panose="020B0A04020102020204" pitchFamily="34" charset="0"/>
              </a:rPr>
              <a:t>DIFFICULTIES</a:t>
            </a:r>
          </a:p>
        </p:txBody>
      </p:sp>
      <p:sp>
        <p:nvSpPr>
          <p:cNvPr id="710" name="Google Shape;710;p38"/>
          <p:cNvSpPr txBox="1">
            <a:spLocks noGrp="1"/>
          </p:cNvSpPr>
          <p:nvPr>
            <p:ph type="title" idx="2"/>
          </p:nvPr>
        </p:nvSpPr>
        <p:spPr>
          <a:xfrm>
            <a:off x="0" y="1363238"/>
            <a:ext cx="5178314" cy="9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D9D9D9"/>
                </a:solidFill>
                <a:latin typeface="Arial Black" panose="020B0A04020102020204" pitchFamily="34" charset="0"/>
              </a:rPr>
              <a:t>05</a:t>
            </a:r>
            <a:endParaRPr>
              <a:solidFill>
                <a:srgbClr val="D9D9D9"/>
              </a:solidFill>
              <a:latin typeface="Arial Black" panose="020B0A04020102020204" pitchFamily="34" charset="0"/>
            </a:endParaRPr>
          </a:p>
        </p:txBody>
      </p:sp>
      <p:grpSp>
        <p:nvGrpSpPr>
          <p:cNvPr id="712" name="Google Shape;712;p38"/>
          <p:cNvGrpSpPr/>
          <p:nvPr/>
        </p:nvGrpSpPr>
        <p:grpSpPr>
          <a:xfrm>
            <a:off x="5466825" y="2163338"/>
            <a:ext cx="579625" cy="557161"/>
            <a:chOff x="304275" y="275275"/>
            <a:chExt cx="579625" cy="557161"/>
          </a:xfrm>
        </p:grpSpPr>
        <p:sp>
          <p:nvSpPr>
            <p:cNvPr id="713" name="Google Shape;713;p38"/>
            <p:cNvSpPr/>
            <p:nvPr/>
          </p:nvSpPr>
          <p:spPr>
            <a:xfrm>
              <a:off x="304275"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528838"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753400"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304275"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528838" y="488611"/>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753400"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304275" y="701936"/>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528838"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8"/>
            <p:cNvSpPr/>
            <p:nvPr/>
          </p:nvSpPr>
          <p:spPr>
            <a:xfrm>
              <a:off x="753400"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8"/>
          <p:cNvGrpSpPr/>
          <p:nvPr/>
        </p:nvGrpSpPr>
        <p:grpSpPr>
          <a:xfrm>
            <a:off x="7087539" y="2071102"/>
            <a:ext cx="1013130" cy="1404123"/>
            <a:chOff x="1667760" y="3714500"/>
            <a:chExt cx="580491" cy="804517"/>
          </a:xfrm>
        </p:grpSpPr>
        <p:sp>
          <p:nvSpPr>
            <p:cNvPr id="723" name="Google Shape;723;p38"/>
            <p:cNvSpPr/>
            <p:nvPr/>
          </p:nvSpPr>
          <p:spPr>
            <a:xfrm>
              <a:off x="1667760" y="3714500"/>
              <a:ext cx="580491" cy="804517"/>
            </a:xfrm>
            <a:custGeom>
              <a:avLst/>
              <a:gdLst/>
              <a:ahLst/>
              <a:cxnLst/>
              <a:rect l="l" t="t" r="r" b="b"/>
              <a:pathLst>
                <a:path w="18146" h="25149" extrusionOk="0">
                  <a:moveTo>
                    <a:pt x="17668" y="1"/>
                  </a:moveTo>
                  <a:cubicBezTo>
                    <a:pt x="17570" y="1"/>
                    <a:pt x="17462" y="33"/>
                    <a:pt x="17348" y="100"/>
                  </a:cubicBezTo>
                  <a:lnTo>
                    <a:pt x="798" y="9649"/>
                  </a:lnTo>
                  <a:cubicBezTo>
                    <a:pt x="358" y="9899"/>
                    <a:pt x="1" y="10590"/>
                    <a:pt x="1" y="11173"/>
                  </a:cubicBezTo>
                  <a:lnTo>
                    <a:pt x="1" y="24449"/>
                  </a:lnTo>
                  <a:cubicBezTo>
                    <a:pt x="1" y="24885"/>
                    <a:pt x="201" y="25149"/>
                    <a:pt x="486" y="25149"/>
                  </a:cubicBezTo>
                  <a:cubicBezTo>
                    <a:pt x="582" y="25149"/>
                    <a:pt x="687" y="25119"/>
                    <a:pt x="798" y="25056"/>
                  </a:cubicBezTo>
                  <a:lnTo>
                    <a:pt x="17348" y="15495"/>
                  </a:lnTo>
                  <a:cubicBezTo>
                    <a:pt x="17789" y="15245"/>
                    <a:pt x="18146" y="14555"/>
                    <a:pt x="18146" y="13971"/>
                  </a:cubicBezTo>
                  <a:lnTo>
                    <a:pt x="18146" y="696"/>
                  </a:lnTo>
                  <a:cubicBezTo>
                    <a:pt x="18146" y="263"/>
                    <a:pt x="17949" y="1"/>
                    <a:pt x="17668"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1667760" y="3714724"/>
              <a:ext cx="580491" cy="407105"/>
            </a:xfrm>
            <a:custGeom>
              <a:avLst/>
              <a:gdLst/>
              <a:ahLst/>
              <a:cxnLst/>
              <a:rect l="l" t="t" r="r" b="b"/>
              <a:pathLst>
                <a:path w="18146" h="12726" extrusionOk="0">
                  <a:moveTo>
                    <a:pt x="17670" y="1"/>
                  </a:moveTo>
                  <a:cubicBezTo>
                    <a:pt x="17556" y="1"/>
                    <a:pt x="17426" y="38"/>
                    <a:pt x="17288" y="117"/>
                  </a:cubicBezTo>
                  <a:lnTo>
                    <a:pt x="858" y="9607"/>
                  </a:lnTo>
                  <a:cubicBezTo>
                    <a:pt x="394" y="9880"/>
                    <a:pt x="1" y="10547"/>
                    <a:pt x="1" y="11095"/>
                  </a:cubicBezTo>
                  <a:lnTo>
                    <a:pt x="1" y="12726"/>
                  </a:lnTo>
                  <a:lnTo>
                    <a:pt x="18146" y="2248"/>
                  </a:lnTo>
                  <a:lnTo>
                    <a:pt x="18146" y="617"/>
                  </a:lnTo>
                  <a:cubicBezTo>
                    <a:pt x="18146" y="228"/>
                    <a:pt x="17953" y="1"/>
                    <a:pt x="17670"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2200227" y="3754903"/>
              <a:ext cx="20985" cy="26776"/>
            </a:xfrm>
            <a:custGeom>
              <a:avLst/>
              <a:gdLst/>
              <a:ahLst/>
              <a:cxnLst/>
              <a:rect l="l" t="t" r="r" b="b"/>
              <a:pathLst>
                <a:path w="656" h="837" extrusionOk="0">
                  <a:moveTo>
                    <a:pt x="463" y="1"/>
                  </a:moveTo>
                  <a:cubicBezTo>
                    <a:pt x="420" y="1"/>
                    <a:pt x="372" y="13"/>
                    <a:pt x="322" y="40"/>
                  </a:cubicBezTo>
                  <a:cubicBezTo>
                    <a:pt x="143" y="147"/>
                    <a:pt x="1" y="397"/>
                    <a:pt x="1" y="600"/>
                  </a:cubicBezTo>
                  <a:cubicBezTo>
                    <a:pt x="1" y="751"/>
                    <a:pt x="72" y="837"/>
                    <a:pt x="176" y="837"/>
                  </a:cubicBezTo>
                  <a:cubicBezTo>
                    <a:pt x="220" y="837"/>
                    <a:pt x="269" y="822"/>
                    <a:pt x="322" y="790"/>
                  </a:cubicBezTo>
                  <a:cubicBezTo>
                    <a:pt x="501" y="683"/>
                    <a:pt x="655" y="433"/>
                    <a:pt x="655" y="230"/>
                  </a:cubicBezTo>
                  <a:cubicBezTo>
                    <a:pt x="655" y="85"/>
                    <a:pt x="575" y="1"/>
                    <a:pt x="4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2158321" y="3779055"/>
              <a:ext cx="20602" cy="26776"/>
            </a:xfrm>
            <a:custGeom>
              <a:avLst/>
              <a:gdLst/>
              <a:ahLst/>
              <a:cxnLst/>
              <a:rect l="l" t="t" r="r" b="b"/>
              <a:pathLst>
                <a:path w="644" h="837" extrusionOk="0">
                  <a:moveTo>
                    <a:pt x="468" y="0"/>
                  </a:moveTo>
                  <a:cubicBezTo>
                    <a:pt x="425" y="0"/>
                    <a:pt x="375" y="15"/>
                    <a:pt x="322" y="47"/>
                  </a:cubicBezTo>
                  <a:cubicBezTo>
                    <a:pt x="144" y="154"/>
                    <a:pt x="1" y="404"/>
                    <a:pt x="1" y="607"/>
                  </a:cubicBezTo>
                  <a:cubicBezTo>
                    <a:pt x="1" y="752"/>
                    <a:pt x="75" y="836"/>
                    <a:pt x="183" y="836"/>
                  </a:cubicBezTo>
                  <a:cubicBezTo>
                    <a:pt x="225" y="836"/>
                    <a:pt x="272" y="824"/>
                    <a:pt x="322" y="797"/>
                  </a:cubicBezTo>
                  <a:cubicBezTo>
                    <a:pt x="501" y="690"/>
                    <a:pt x="644" y="440"/>
                    <a:pt x="644" y="237"/>
                  </a:cubicBezTo>
                  <a:cubicBezTo>
                    <a:pt x="644" y="86"/>
                    <a:pt x="573" y="0"/>
                    <a:pt x="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2116062" y="3803431"/>
              <a:ext cx="20985" cy="26648"/>
            </a:xfrm>
            <a:custGeom>
              <a:avLst/>
              <a:gdLst/>
              <a:ahLst/>
              <a:cxnLst/>
              <a:rect l="l" t="t" r="r" b="b"/>
              <a:pathLst>
                <a:path w="656" h="833" extrusionOk="0">
                  <a:moveTo>
                    <a:pt x="481" y="0"/>
                  </a:moveTo>
                  <a:cubicBezTo>
                    <a:pt x="437" y="0"/>
                    <a:pt x="387" y="15"/>
                    <a:pt x="334" y="47"/>
                  </a:cubicBezTo>
                  <a:cubicBezTo>
                    <a:pt x="155" y="142"/>
                    <a:pt x="0" y="392"/>
                    <a:pt x="0" y="607"/>
                  </a:cubicBezTo>
                  <a:cubicBezTo>
                    <a:pt x="0" y="749"/>
                    <a:pt x="77" y="832"/>
                    <a:pt x="184" y="832"/>
                  </a:cubicBezTo>
                  <a:cubicBezTo>
                    <a:pt x="229" y="832"/>
                    <a:pt x="280" y="817"/>
                    <a:pt x="334" y="785"/>
                  </a:cubicBezTo>
                  <a:cubicBezTo>
                    <a:pt x="512" y="690"/>
                    <a:pt x="655" y="440"/>
                    <a:pt x="655" y="226"/>
                  </a:cubicBezTo>
                  <a:cubicBezTo>
                    <a:pt x="655" y="83"/>
                    <a:pt x="585" y="0"/>
                    <a:pt x="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38"/>
          <p:cNvGrpSpPr/>
          <p:nvPr/>
        </p:nvGrpSpPr>
        <p:grpSpPr>
          <a:xfrm>
            <a:off x="6448758" y="636036"/>
            <a:ext cx="905486" cy="1947369"/>
            <a:chOff x="830207" y="3488333"/>
            <a:chExt cx="518814" cy="1115779"/>
          </a:xfrm>
        </p:grpSpPr>
        <p:sp>
          <p:nvSpPr>
            <p:cNvPr id="729" name="Google Shape;729;p38"/>
            <p:cNvSpPr/>
            <p:nvPr/>
          </p:nvSpPr>
          <p:spPr>
            <a:xfrm>
              <a:off x="830207" y="3488333"/>
              <a:ext cx="518814" cy="1115779"/>
            </a:xfrm>
            <a:custGeom>
              <a:avLst/>
              <a:gdLst/>
              <a:ahLst/>
              <a:cxnLst/>
              <a:rect l="l" t="t" r="r" b="b"/>
              <a:pathLst>
                <a:path w="16218" h="34879" extrusionOk="0">
                  <a:moveTo>
                    <a:pt x="15786" y="1"/>
                  </a:moveTo>
                  <a:cubicBezTo>
                    <a:pt x="15699" y="1"/>
                    <a:pt x="15603" y="28"/>
                    <a:pt x="15503" y="86"/>
                  </a:cubicBezTo>
                  <a:lnTo>
                    <a:pt x="715" y="8623"/>
                  </a:lnTo>
                  <a:cubicBezTo>
                    <a:pt x="322" y="8849"/>
                    <a:pt x="1" y="9468"/>
                    <a:pt x="1" y="9980"/>
                  </a:cubicBezTo>
                  <a:lnTo>
                    <a:pt x="1" y="34257"/>
                  </a:lnTo>
                  <a:cubicBezTo>
                    <a:pt x="10" y="34647"/>
                    <a:pt x="183" y="34878"/>
                    <a:pt x="433" y="34878"/>
                  </a:cubicBezTo>
                  <a:cubicBezTo>
                    <a:pt x="519" y="34878"/>
                    <a:pt x="614" y="34851"/>
                    <a:pt x="715" y="34793"/>
                  </a:cubicBezTo>
                  <a:lnTo>
                    <a:pt x="15503" y="26256"/>
                  </a:lnTo>
                  <a:cubicBezTo>
                    <a:pt x="15896" y="26030"/>
                    <a:pt x="16217" y="25423"/>
                    <a:pt x="16217" y="24899"/>
                  </a:cubicBezTo>
                  <a:lnTo>
                    <a:pt x="16217" y="622"/>
                  </a:lnTo>
                  <a:cubicBezTo>
                    <a:pt x="16217" y="232"/>
                    <a:pt x="16039" y="1"/>
                    <a:pt x="15786"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830591" y="3488781"/>
              <a:ext cx="518430" cy="363790"/>
            </a:xfrm>
            <a:custGeom>
              <a:avLst/>
              <a:gdLst/>
              <a:ahLst/>
              <a:cxnLst/>
              <a:rect l="l" t="t" r="r" b="b"/>
              <a:pathLst>
                <a:path w="16206" h="11372" extrusionOk="0">
                  <a:moveTo>
                    <a:pt x="15784" y="0"/>
                  </a:moveTo>
                  <a:cubicBezTo>
                    <a:pt x="15681" y="0"/>
                    <a:pt x="15565" y="35"/>
                    <a:pt x="15443" y="108"/>
                  </a:cubicBezTo>
                  <a:lnTo>
                    <a:pt x="763" y="8573"/>
                  </a:lnTo>
                  <a:cubicBezTo>
                    <a:pt x="346" y="8823"/>
                    <a:pt x="1" y="9419"/>
                    <a:pt x="1" y="9907"/>
                  </a:cubicBezTo>
                  <a:lnTo>
                    <a:pt x="1" y="11371"/>
                  </a:lnTo>
                  <a:lnTo>
                    <a:pt x="16205" y="2001"/>
                  </a:lnTo>
                  <a:lnTo>
                    <a:pt x="16205" y="537"/>
                  </a:lnTo>
                  <a:cubicBezTo>
                    <a:pt x="16205" y="200"/>
                    <a:pt x="16033" y="0"/>
                    <a:pt x="15784"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1300231" y="3526689"/>
              <a:ext cx="18682" cy="24024"/>
            </a:xfrm>
            <a:custGeom>
              <a:avLst/>
              <a:gdLst/>
              <a:ahLst/>
              <a:cxnLst/>
              <a:rect l="l" t="t" r="r" b="b"/>
              <a:pathLst>
                <a:path w="584" h="751" extrusionOk="0">
                  <a:moveTo>
                    <a:pt x="427" y="0"/>
                  </a:moveTo>
                  <a:cubicBezTo>
                    <a:pt x="388" y="0"/>
                    <a:pt x="344" y="14"/>
                    <a:pt x="298" y="42"/>
                  </a:cubicBezTo>
                  <a:cubicBezTo>
                    <a:pt x="131" y="137"/>
                    <a:pt x="0" y="364"/>
                    <a:pt x="0" y="542"/>
                  </a:cubicBezTo>
                  <a:cubicBezTo>
                    <a:pt x="0" y="676"/>
                    <a:pt x="65" y="751"/>
                    <a:pt x="161" y="751"/>
                  </a:cubicBezTo>
                  <a:cubicBezTo>
                    <a:pt x="201" y="751"/>
                    <a:pt x="248" y="737"/>
                    <a:pt x="298" y="709"/>
                  </a:cubicBezTo>
                  <a:cubicBezTo>
                    <a:pt x="453" y="614"/>
                    <a:pt x="583" y="387"/>
                    <a:pt x="583" y="209"/>
                  </a:cubicBezTo>
                  <a:cubicBezTo>
                    <a:pt x="583" y="75"/>
                    <a:pt x="519" y="0"/>
                    <a:pt x="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1262899" y="3548378"/>
              <a:ext cx="18298" cy="24056"/>
            </a:xfrm>
            <a:custGeom>
              <a:avLst/>
              <a:gdLst/>
              <a:ahLst/>
              <a:cxnLst/>
              <a:rect l="l" t="t" r="r" b="b"/>
              <a:pathLst>
                <a:path w="572" h="752" extrusionOk="0">
                  <a:moveTo>
                    <a:pt x="415" y="1"/>
                  </a:moveTo>
                  <a:cubicBezTo>
                    <a:pt x="376" y="1"/>
                    <a:pt x="332" y="14"/>
                    <a:pt x="286" y="43"/>
                  </a:cubicBezTo>
                  <a:cubicBezTo>
                    <a:pt x="131" y="138"/>
                    <a:pt x="0" y="364"/>
                    <a:pt x="0" y="543"/>
                  </a:cubicBezTo>
                  <a:cubicBezTo>
                    <a:pt x="0" y="677"/>
                    <a:pt x="65" y="752"/>
                    <a:pt x="157" y="752"/>
                  </a:cubicBezTo>
                  <a:cubicBezTo>
                    <a:pt x="196" y="752"/>
                    <a:pt x="240" y="738"/>
                    <a:pt x="286" y="710"/>
                  </a:cubicBezTo>
                  <a:cubicBezTo>
                    <a:pt x="453" y="614"/>
                    <a:pt x="572" y="388"/>
                    <a:pt x="572" y="210"/>
                  </a:cubicBezTo>
                  <a:cubicBezTo>
                    <a:pt x="572" y="76"/>
                    <a:pt x="507" y="1"/>
                    <a:pt x="4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1225183" y="3570099"/>
              <a:ext cx="18682" cy="23993"/>
            </a:xfrm>
            <a:custGeom>
              <a:avLst/>
              <a:gdLst/>
              <a:ahLst/>
              <a:cxnLst/>
              <a:rect l="l" t="t" r="r" b="b"/>
              <a:pathLst>
                <a:path w="584" h="750" extrusionOk="0">
                  <a:moveTo>
                    <a:pt x="428" y="0"/>
                  </a:moveTo>
                  <a:cubicBezTo>
                    <a:pt x="388" y="0"/>
                    <a:pt x="344" y="14"/>
                    <a:pt x="298" y="42"/>
                  </a:cubicBezTo>
                  <a:cubicBezTo>
                    <a:pt x="132" y="138"/>
                    <a:pt x="1" y="352"/>
                    <a:pt x="1" y="543"/>
                  </a:cubicBezTo>
                  <a:cubicBezTo>
                    <a:pt x="1" y="670"/>
                    <a:pt x="67" y="749"/>
                    <a:pt x="166" y="749"/>
                  </a:cubicBezTo>
                  <a:cubicBezTo>
                    <a:pt x="206" y="749"/>
                    <a:pt x="251" y="736"/>
                    <a:pt x="298" y="709"/>
                  </a:cubicBezTo>
                  <a:cubicBezTo>
                    <a:pt x="453" y="614"/>
                    <a:pt x="584" y="388"/>
                    <a:pt x="584" y="209"/>
                  </a:cubicBezTo>
                  <a:cubicBezTo>
                    <a:pt x="584" y="76"/>
                    <a:pt x="519" y="0"/>
                    <a:pt x="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891147" y="3843002"/>
              <a:ext cx="137909" cy="237334"/>
            </a:xfrm>
            <a:custGeom>
              <a:avLst/>
              <a:gdLst/>
              <a:ahLst/>
              <a:cxnLst/>
              <a:rect l="l" t="t" r="r" b="b"/>
              <a:pathLst>
                <a:path w="4311" h="7419" extrusionOk="0">
                  <a:moveTo>
                    <a:pt x="4311" y="1"/>
                  </a:moveTo>
                  <a:lnTo>
                    <a:pt x="1" y="2477"/>
                  </a:lnTo>
                  <a:lnTo>
                    <a:pt x="1" y="7418"/>
                  </a:lnTo>
                  <a:lnTo>
                    <a:pt x="4311" y="4930"/>
                  </a:lnTo>
                  <a:lnTo>
                    <a:pt x="4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1061012" y="3686861"/>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1061012" y="3727616"/>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1061012" y="3768339"/>
              <a:ext cx="244180" cy="154672"/>
            </a:xfrm>
            <a:custGeom>
              <a:avLst/>
              <a:gdLst/>
              <a:ahLst/>
              <a:cxnLst/>
              <a:rect l="l" t="t" r="r" b="b"/>
              <a:pathLst>
                <a:path w="7633" h="4835" extrusionOk="0">
                  <a:moveTo>
                    <a:pt x="7633" y="1"/>
                  </a:moveTo>
                  <a:lnTo>
                    <a:pt x="1" y="4406"/>
                  </a:lnTo>
                  <a:lnTo>
                    <a:pt x="1" y="4835"/>
                  </a:lnTo>
                  <a:lnTo>
                    <a:pt x="7633" y="430"/>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1061012" y="3809477"/>
              <a:ext cx="244180" cy="154672"/>
            </a:xfrm>
            <a:custGeom>
              <a:avLst/>
              <a:gdLst/>
              <a:ahLst/>
              <a:cxnLst/>
              <a:rect l="l" t="t" r="r" b="b"/>
              <a:pathLst>
                <a:path w="7633" h="4835" extrusionOk="0">
                  <a:moveTo>
                    <a:pt x="7633" y="1"/>
                  </a:moveTo>
                  <a:lnTo>
                    <a:pt x="1" y="4406"/>
                  </a:lnTo>
                  <a:lnTo>
                    <a:pt x="1" y="4835"/>
                  </a:lnTo>
                  <a:lnTo>
                    <a:pt x="7633" y="429"/>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1094153" y="3866611"/>
              <a:ext cx="211806" cy="277321"/>
            </a:xfrm>
            <a:custGeom>
              <a:avLst/>
              <a:gdLst/>
              <a:ahLst/>
              <a:cxnLst/>
              <a:rect l="l" t="t" r="r" b="b"/>
              <a:pathLst>
                <a:path w="6621" h="8669" extrusionOk="0">
                  <a:moveTo>
                    <a:pt x="6561" y="1"/>
                  </a:moveTo>
                  <a:lnTo>
                    <a:pt x="1" y="3894"/>
                  </a:lnTo>
                  <a:lnTo>
                    <a:pt x="60" y="8669"/>
                  </a:lnTo>
                  <a:lnTo>
                    <a:pt x="6621" y="4763"/>
                  </a:lnTo>
                  <a:lnTo>
                    <a:pt x="6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891147" y="4017058"/>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891147" y="4057813"/>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891147" y="4098951"/>
              <a:ext cx="175625" cy="114684"/>
            </a:xfrm>
            <a:custGeom>
              <a:avLst/>
              <a:gdLst/>
              <a:ahLst/>
              <a:cxnLst/>
              <a:rect l="l" t="t" r="r" b="b"/>
              <a:pathLst>
                <a:path w="5490" h="3585" extrusionOk="0">
                  <a:moveTo>
                    <a:pt x="5490" y="1"/>
                  </a:moveTo>
                  <a:lnTo>
                    <a:pt x="1" y="3156"/>
                  </a:lnTo>
                  <a:lnTo>
                    <a:pt x="1" y="3584"/>
                  </a:lnTo>
                  <a:lnTo>
                    <a:pt x="5490" y="417"/>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8"/>
            <p:cNvSpPr/>
            <p:nvPr/>
          </p:nvSpPr>
          <p:spPr>
            <a:xfrm>
              <a:off x="891147" y="4139706"/>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891147" y="4055542"/>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891147" y="4096296"/>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891147" y="4137435"/>
              <a:ext cx="414814" cy="252913"/>
            </a:xfrm>
            <a:custGeom>
              <a:avLst/>
              <a:gdLst/>
              <a:ahLst/>
              <a:cxnLst/>
              <a:rect l="l" t="t" r="r" b="b"/>
              <a:pathLst>
                <a:path w="12967" h="7906" extrusionOk="0">
                  <a:moveTo>
                    <a:pt x="12967" y="0"/>
                  </a:moveTo>
                  <a:lnTo>
                    <a:pt x="1" y="7489"/>
                  </a:lnTo>
                  <a:lnTo>
                    <a:pt x="1" y="7906"/>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a:off x="891147" y="4178190"/>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38"/>
          <p:cNvGrpSpPr/>
          <p:nvPr/>
        </p:nvGrpSpPr>
        <p:grpSpPr>
          <a:xfrm>
            <a:off x="7540243" y="862323"/>
            <a:ext cx="445787" cy="1075113"/>
            <a:chOff x="1889064" y="1625288"/>
            <a:chExt cx="188933" cy="455633"/>
          </a:xfrm>
        </p:grpSpPr>
        <p:sp>
          <p:nvSpPr>
            <p:cNvPr id="749" name="Google Shape;749;p38"/>
            <p:cNvSpPr/>
            <p:nvPr/>
          </p:nvSpPr>
          <p:spPr>
            <a:xfrm>
              <a:off x="1889064" y="1625288"/>
              <a:ext cx="183591" cy="454674"/>
            </a:xfrm>
            <a:custGeom>
              <a:avLst/>
              <a:gdLst/>
              <a:ahLst/>
              <a:cxnLst/>
              <a:rect l="l" t="t" r="r" b="b"/>
              <a:pathLst>
                <a:path w="5739" h="14213" extrusionOk="0">
                  <a:moveTo>
                    <a:pt x="5716" y="331"/>
                  </a:moveTo>
                  <a:lnTo>
                    <a:pt x="5739" y="342"/>
                  </a:lnTo>
                  <a:cubicBezTo>
                    <a:pt x="5732" y="338"/>
                    <a:pt x="5724" y="334"/>
                    <a:pt x="5716" y="331"/>
                  </a:cubicBezTo>
                  <a:close/>
                  <a:moveTo>
                    <a:pt x="4982" y="0"/>
                  </a:moveTo>
                  <a:cubicBezTo>
                    <a:pt x="4920" y="0"/>
                    <a:pt x="4849" y="21"/>
                    <a:pt x="4775" y="68"/>
                  </a:cubicBezTo>
                  <a:lnTo>
                    <a:pt x="464" y="2557"/>
                  </a:lnTo>
                  <a:cubicBezTo>
                    <a:pt x="203" y="2699"/>
                    <a:pt x="0" y="3068"/>
                    <a:pt x="0" y="3366"/>
                  </a:cubicBezTo>
                  <a:lnTo>
                    <a:pt x="24" y="13594"/>
                  </a:lnTo>
                  <a:cubicBezTo>
                    <a:pt x="24" y="13736"/>
                    <a:pt x="72" y="13844"/>
                    <a:pt x="155" y="13891"/>
                  </a:cubicBezTo>
                  <a:lnTo>
                    <a:pt x="786" y="14213"/>
                  </a:lnTo>
                  <a:cubicBezTo>
                    <a:pt x="703" y="14153"/>
                    <a:pt x="655" y="14058"/>
                    <a:pt x="655" y="13903"/>
                  </a:cubicBezTo>
                  <a:lnTo>
                    <a:pt x="631" y="3688"/>
                  </a:lnTo>
                  <a:cubicBezTo>
                    <a:pt x="631" y="3378"/>
                    <a:pt x="834" y="3021"/>
                    <a:pt x="1096" y="2866"/>
                  </a:cubicBezTo>
                  <a:lnTo>
                    <a:pt x="5406" y="378"/>
                  </a:lnTo>
                  <a:cubicBezTo>
                    <a:pt x="5484" y="335"/>
                    <a:pt x="5558" y="313"/>
                    <a:pt x="5623" y="313"/>
                  </a:cubicBezTo>
                  <a:cubicBezTo>
                    <a:pt x="5657" y="313"/>
                    <a:pt x="5688" y="319"/>
                    <a:pt x="5716" y="331"/>
                  </a:cubicBezTo>
                  <a:lnTo>
                    <a:pt x="5716" y="331"/>
                  </a:lnTo>
                  <a:lnTo>
                    <a:pt x="5108" y="32"/>
                  </a:lnTo>
                  <a:cubicBezTo>
                    <a:pt x="5072" y="12"/>
                    <a:pt x="5030" y="0"/>
                    <a:pt x="4982"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1909249" y="1635269"/>
              <a:ext cx="168747" cy="445653"/>
            </a:xfrm>
            <a:custGeom>
              <a:avLst/>
              <a:gdLst/>
              <a:ahLst/>
              <a:cxnLst/>
              <a:rect l="l" t="t" r="r" b="b"/>
              <a:pathLst>
                <a:path w="5275" h="13931" extrusionOk="0">
                  <a:moveTo>
                    <a:pt x="4985" y="0"/>
                  </a:moveTo>
                  <a:cubicBezTo>
                    <a:pt x="4922" y="0"/>
                    <a:pt x="4850" y="21"/>
                    <a:pt x="4775" y="66"/>
                  </a:cubicBezTo>
                  <a:lnTo>
                    <a:pt x="476" y="2554"/>
                  </a:lnTo>
                  <a:cubicBezTo>
                    <a:pt x="214" y="2709"/>
                    <a:pt x="0" y="3066"/>
                    <a:pt x="0" y="3376"/>
                  </a:cubicBezTo>
                  <a:lnTo>
                    <a:pt x="24" y="13591"/>
                  </a:lnTo>
                  <a:cubicBezTo>
                    <a:pt x="24" y="13803"/>
                    <a:pt x="133" y="13930"/>
                    <a:pt x="290" y="13930"/>
                  </a:cubicBezTo>
                  <a:cubicBezTo>
                    <a:pt x="353" y="13930"/>
                    <a:pt x="425" y="13910"/>
                    <a:pt x="500" y="13865"/>
                  </a:cubicBezTo>
                  <a:lnTo>
                    <a:pt x="4798" y="11377"/>
                  </a:lnTo>
                  <a:cubicBezTo>
                    <a:pt x="5060" y="11222"/>
                    <a:pt x="5275" y="10865"/>
                    <a:pt x="5275" y="10555"/>
                  </a:cubicBezTo>
                  <a:lnTo>
                    <a:pt x="5251" y="340"/>
                  </a:lnTo>
                  <a:cubicBezTo>
                    <a:pt x="5251" y="128"/>
                    <a:pt x="5142" y="0"/>
                    <a:pt x="4985"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1915711" y="1641923"/>
              <a:ext cx="155823" cy="432345"/>
            </a:xfrm>
            <a:custGeom>
              <a:avLst/>
              <a:gdLst/>
              <a:ahLst/>
              <a:cxnLst/>
              <a:rect l="l" t="t" r="r" b="b"/>
              <a:pathLst>
                <a:path w="4871" h="13515" extrusionOk="0">
                  <a:moveTo>
                    <a:pt x="4787" y="1"/>
                  </a:moveTo>
                  <a:cubicBezTo>
                    <a:pt x="4775" y="1"/>
                    <a:pt x="4739" y="12"/>
                    <a:pt x="4680" y="36"/>
                  </a:cubicBezTo>
                  <a:lnTo>
                    <a:pt x="3465" y="751"/>
                  </a:lnTo>
                  <a:lnTo>
                    <a:pt x="3465" y="1084"/>
                  </a:lnTo>
                  <a:lnTo>
                    <a:pt x="1322" y="2322"/>
                  </a:lnTo>
                  <a:lnTo>
                    <a:pt x="1322" y="1977"/>
                  </a:lnTo>
                  <a:lnTo>
                    <a:pt x="370" y="2525"/>
                  </a:lnTo>
                  <a:cubicBezTo>
                    <a:pt x="179" y="2644"/>
                    <a:pt x="1" y="2941"/>
                    <a:pt x="1" y="3168"/>
                  </a:cubicBezTo>
                  <a:lnTo>
                    <a:pt x="24" y="13383"/>
                  </a:lnTo>
                  <a:cubicBezTo>
                    <a:pt x="24" y="13419"/>
                    <a:pt x="36" y="13514"/>
                    <a:pt x="84" y="13514"/>
                  </a:cubicBezTo>
                  <a:cubicBezTo>
                    <a:pt x="96" y="13514"/>
                    <a:pt x="132" y="13514"/>
                    <a:pt x="191" y="13478"/>
                  </a:cubicBezTo>
                  <a:lnTo>
                    <a:pt x="4501" y="10990"/>
                  </a:lnTo>
                  <a:cubicBezTo>
                    <a:pt x="4692" y="10883"/>
                    <a:pt x="4870" y="10585"/>
                    <a:pt x="4870" y="10359"/>
                  </a:cubicBezTo>
                  <a:lnTo>
                    <a:pt x="4846" y="132"/>
                  </a:lnTo>
                  <a:cubicBezTo>
                    <a:pt x="4846" y="96"/>
                    <a:pt x="4835" y="1"/>
                    <a:pt x="4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1963696" y="1669050"/>
              <a:ext cx="57166" cy="36437"/>
            </a:xfrm>
            <a:custGeom>
              <a:avLst/>
              <a:gdLst/>
              <a:ahLst/>
              <a:cxnLst/>
              <a:rect l="l" t="t" r="r" b="b"/>
              <a:pathLst>
                <a:path w="1787" h="1139" extrusionOk="0">
                  <a:moveTo>
                    <a:pt x="1753" y="0"/>
                  </a:moveTo>
                  <a:cubicBezTo>
                    <a:pt x="1745" y="0"/>
                    <a:pt x="1737" y="3"/>
                    <a:pt x="1727" y="10"/>
                  </a:cubicBezTo>
                  <a:lnTo>
                    <a:pt x="72" y="962"/>
                  </a:lnTo>
                  <a:cubicBezTo>
                    <a:pt x="36" y="986"/>
                    <a:pt x="1" y="1034"/>
                    <a:pt x="1" y="1081"/>
                  </a:cubicBezTo>
                  <a:cubicBezTo>
                    <a:pt x="1" y="1116"/>
                    <a:pt x="20" y="1138"/>
                    <a:pt x="44" y="1138"/>
                  </a:cubicBezTo>
                  <a:cubicBezTo>
                    <a:pt x="53" y="1138"/>
                    <a:pt x="63" y="1135"/>
                    <a:pt x="72" y="1129"/>
                  </a:cubicBezTo>
                  <a:lnTo>
                    <a:pt x="1727" y="176"/>
                  </a:lnTo>
                  <a:cubicBezTo>
                    <a:pt x="1763" y="153"/>
                    <a:pt x="1787" y="105"/>
                    <a:pt x="1787" y="57"/>
                  </a:cubicBezTo>
                  <a:cubicBezTo>
                    <a:pt x="1787" y="23"/>
                    <a:pt x="1774"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8"/>
          <p:cNvGrpSpPr/>
          <p:nvPr/>
        </p:nvGrpSpPr>
        <p:grpSpPr>
          <a:xfrm>
            <a:off x="5029203" y="2903159"/>
            <a:ext cx="1671954" cy="988824"/>
            <a:chOff x="942970" y="2297423"/>
            <a:chExt cx="529434" cy="313117"/>
          </a:xfrm>
        </p:grpSpPr>
        <p:sp>
          <p:nvSpPr>
            <p:cNvPr id="754" name="Google Shape;754;p38"/>
            <p:cNvSpPr/>
            <p:nvPr/>
          </p:nvSpPr>
          <p:spPr>
            <a:xfrm>
              <a:off x="944090" y="2382355"/>
              <a:ext cx="526811" cy="228185"/>
            </a:xfrm>
            <a:custGeom>
              <a:avLst/>
              <a:gdLst/>
              <a:ahLst/>
              <a:cxnLst/>
              <a:rect l="l" t="t" r="r" b="b"/>
              <a:pathLst>
                <a:path w="16468" h="7133" extrusionOk="0">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942970" y="2297423"/>
              <a:ext cx="529434" cy="304353"/>
            </a:xfrm>
            <a:custGeom>
              <a:avLst/>
              <a:gdLst/>
              <a:ahLst/>
              <a:cxnLst/>
              <a:rect l="l" t="t" r="r" b="b"/>
              <a:pathLst>
                <a:path w="16550" h="9514" extrusionOk="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990187" y="2501165"/>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8"/>
            <p:cNvSpPr/>
            <p:nvPr/>
          </p:nvSpPr>
          <p:spPr>
            <a:xfrm>
              <a:off x="1011908" y="2488625"/>
              <a:ext cx="31638" cy="17914"/>
            </a:xfrm>
            <a:custGeom>
              <a:avLst/>
              <a:gdLst/>
              <a:ahLst/>
              <a:cxnLst/>
              <a:rect l="l" t="t" r="r" b="b"/>
              <a:pathLst>
                <a:path w="989" h="560" extrusionOk="0">
                  <a:moveTo>
                    <a:pt x="488" y="0"/>
                  </a:moveTo>
                  <a:lnTo>
                    <a:pt x="0" y="274"/>
                  </a:lnTo>
                  <a:lnTo>
                    <a:pt x="500" y="560"/>
                  </a:lnTo>
                  <a:lnTo>
                    <a:pt x="988"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8"/>
            <p:cNvSpPr/>
            <p:nvPr/>
          </p:nvSpPr>
          <p:spPr>
            <a:xfrm>
              <a:off x="1033981" y="2475669"/>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1056086" y="2463097"/>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1078158" y="2450525"/>
              <a:ext cx="31286" cy="17946"/>
            </a:xfrm>
            <a:custGeom>
              <a:avLst/>
              <a:gdLst/>
              <a:ahLst/>
              <a:cxnLst/>
              <a:rect l="l" t="t" r="r" b="b"/>
              <a:pathLst>
                <a:path w="978" h="561"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1099879" y="2437569"/>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a:off x="1121952" y="2424997"/>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a:off x="1144057" y="2412425"/>
              <a:ext cx="31254" cy="17946"/>
            </a:xfrm>
            <a:custGeom>
              <a:avLst/>
              <a:gdLst/>
              <a:ahLst/>
              <a:cxnLst/>
              <a:rect l="l" t="t" r="r" b="b"/>
              <a:pathLst>
                <a:path w="977" h="561" extrusionOk="0">
                  <a:moveTo>
                    <a:pt x="489" y="1"/>
                  </a:moveTo>
                  <a:lnTo>
                    <a:pt x="1" y="287"/>
                  </a:lnTo>
                  <a:lnTo>
                    <a:pt x="489" y="560"/>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8"/>
            <p:cNvSpPr/>
            <p:nvPr/>
          </p:nvSpPr>
          <p:spPr>
            <a:xfrm>
              <a:off x="1165778" y="2399853"/>
              <a:ext cx="31638" cy="17946"/>
            </a:xfrm>
            <a:custGeom>
              <a:avLst/>
              <a:gdLst/>
              <a:ahLst/>
              <a:cxnLst/>
              <a:rect l="l" t="t" r="r" b="b"/>
              <a:pathLst>
                <a:path w="989" h="561" extrusionOk="0">
                  <a:moveTo>
                    <a:pt x="488" y="1"/>
                  </a:moveTo>
                  <a:lnTo>
                    <a:pt x="0" y="275"/>
                  </a:lnTo>
                  <a:lnTo>
                    <a:pt x="500" y="561"/>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1187851" y="2386930"/>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1209956" y="2374358"/>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8"/>
            <p:cNvSpPr/>
            <p:nvPr/>
          </p:nvSpPr>
          <p:spPr>
            <a:xfrm>
              <a:off x="1232029" y="2361786"/>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8"/>
            <p:cNvSpPr/>
            <p:nvPr/>
          </p:nvSpPr>
          <p:spPr>
            <a:xfrm>
              <a:off x="1253750" y="2348830"/>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a:off x="1275854" y="2336258"/>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a:off x="1297927" y="2323686"/>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8"/>
            <p:cNvSpPr/>
            <p:nvPr/>
          </p:nvSpPr>
          <p:spPr>
            <a:xfrm>
              <a:off x="1037020" y="2503084"/>
              <a:ext cx="31286" cy="17946"/>
            </a:xfrm>
            <a:custGeom>
              <a:avLst/>
              <a:gdLst/>
              <a:ahLst/>
              <a:cxnLst/>
              <a:rect l="l" t="t" r="r" b="b"/>
              <a:pathLst>
                <a:path w="978"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8"/>
            <p:cNvSpPr/>
            <p:nvPr/>
          </p:nvSpPr>
          <p:spPr>
            <a:xfrm>
              <a:off x="1059125" y="2490128"/>
              <a:ext cx="31254" cy="18330"/>
            </a:xfrm>
            <a:custGeom>
              <a:avLst/>
              <a:gdLst/>
              <a:ahLst/>
              <a:cxnLst/>
              <a:rect l="l" t="t" r="r" b="b"/>
              <a:pathLst>
                <a:path w="977" h="573" extrusionOk="0">
                  <a:moveTo>
                    <a:pt x="489" y="1"/>
                  </a:moveTo>
                  <a:lnTo>
                    <a:pt x="0"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p:nvPr/>
          </p:nvSpPr>
          <p:spPr>
            <a:xfrm>
              <a:off x="1080846" y="2477556"/>
              <a:ext cx="31638" cy="17946"/>
            </a:xfrm>
            <a:custGeom>
              <a:avLst/>
              <a:gdLst/>
              <a:ahLst/>
              <a:cxnLst/>
              <a:rect l="l" t="t" r="r" b="b"/>
              <a:pathLst>
                <a:path w="989" h="561" extrusionOk="0">
                  <a:moveTo>
                    <a:pt x="488" y="1"/>
                  </a:moveTo>
                  <a:lnTo>
                    <a:pt x="0" y="287"/>
                  </a:lnTo>
                  <a:lnTo>
                    <a:pt x="500" y="560"/>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8"/>
            <p:cNvSpPr/>
            <p:nvPr/>
          </p:nvSpPr>
          <p:spPr>
            <a:xfrm>
              <a:off x="1102918" y="2464984"/>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8"/>
            <p:cNvSpPr/>
            <p:nvPr/>
          </p:nvSpPr>
          <p:spPr>
            <a:xfrm>
              <a:off x="1125023" y="2452061"/>
              <a:ext cx="31254" cy="18298"/>
            </a:xfrm>
            <a:custGeom>
              <a:avLst/>
              <a:gdLst/>
              <a:ahLst/>
              <a:cxnLst/>
              <a:rect l="l" t="t" r="r" b="b"/>
              <a:pathLst>
                <a:path w="977" h="572" extrusionOk="0">
                  <a:moveTo>
                    <a:pt x="488" y="0"/>
                  </a:moveTo>
                  <a:lnTo>
                    <a:pt x="0" y="286"/>
                  </a:lnTo>
                  <a:lnTo>
                    <a:pt x="488" y="572"/>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1146712" y="2439489"/>
              <a:ext cx="31670" cy="17914"/>
            </a:xfrm>
            <a:custGeom>
              <a:avLst/>
              <a:gdLst/>
              <a:ahLst/>
              <a:cxnLst/>
              <a:rect l="l" t="t" r="r" b="b"/>
              <a:pathLst>
                <a:path w="990" h="560" extrusionOk="0">
                  <a:moveTo>
                    <a:pt x="489" y="0"/>
                  </a:moveTo>
                  <a:lnTo>
                    <a:pt x="1" y="286"/>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1168817" y="2426917"/>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1190890" y="2413961"/>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1212995" y="2401389"/>
              <a:ext cx="31254" cy="17946"/>
            </a:xfrm>
            <a:custGeom>
              <a:avLst/>
              <a:gdLst/>
              <a:ahLst/>
              <a:cxnLst/>
              <a:rect l="l" t="t" r="r" b="b"/>
              <a:pathLst>
                <a:path w="977" h="561" extrusionOk="0">
                  <a:moveTo>
                    <a:pt x="489" y="1"/>
                  </a:moveTo>
                  <a:lnTo>
                    <a:pt x="1" y="286"/>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1234716" y="2388817"/>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1256789" y="2375861"/>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1278893" y="2363289"/>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1300582" y="2350749"/>
              <a:ext cx="31670" cy="17914"/>
            </a:xfrm>
            <a:custGeom>
              <a:avLst/>
              <a:gdLst/>
              <a:ahLst/>
              <a:cxnLst/>
              <a:rect l="l" t="t" r="r" b="b"/>
              <a:pathLst>
                <a:path w="990" h="560" extrusionOk="0">
                  <a:moveTo>
                    <a:pt x="489" y="0"/>
                  </a:moveTo>
                  <a:lnTo>
                    <a:pt x="1" y="274"/>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1322687" y="2337794"/>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1014947" y="2515656"/>
              <a:ext cx="78120" cy="32406"/>
            </a:xfrm>
            <a:custGeom>
              <a:avLst/>
              <a:gdLst/>
              <a:ahLst/>
              <a:cxnLst/>
              <a:rect l="l" t="t" r="r" b="b"/>
              <a:pathLst>
                <a:path w="2442" h="1013" extrusionOk="0">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1083885" y="2504620"/>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1105957" y="2492048"/>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8"/>
            <p:cNvSpPr/>
            <p:nvPr/>
          </p:nvSpPr>
          <p:spPr>
            <a:xfrm>
              <a:off x="1127678" y="2479092"/>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8"/>
            <p:cNvSpPr/>
            <p:nvPr/>
          </p:nvSpPr>
          <p:spPr>
            <a:xfrm>
              <a:off x="1149783" y="2466520"/>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8"/>
            <p:cNvSpPr/>
            <p:nvPr/>
          </p:nvSpPr>
          <p:spPr>
            <a:xfrm>
              <a:off x="1171856" y="2453948"/>
              <a:ext cx="31254" cy="17946"/>
            </a:xfrm>
            <a:custGeom>
              <a:avLst/>
              <a:gdLst/>
              <a:ahLst/>
              <a:cxnLst/>
              <a:rect l="l" t="t" r="r" b="b"/>
              <a:pathLst>
                <a:path w="977"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1193961" y="2440992"/>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1215650" y="2428420"/>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1237755" y="2415848"/>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1259860" y="2402924"/>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1281549" y="2390353"/>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1303653" y="2377781"/>
              <a:ext cx="31254" cy="17914"/>
            </a:xfrm>
            <a:custGeom>
              <a:avLst/>
              <a:gdLst/>
              <a:ahLst/>
              <a:cxnLst/>
              <a:rect l="l" t="t" r="r" b="b"/>
              <a:pathLst>
                <a:path w="977" h="560" extrusionOk="0">
                  <a:moveTo>
                    <a:pt x="488" y="0"/>
                  </a:moveTo>
                  <a:lnTo>
                    <a:pt x="0" y="274"/>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1325726" y="2364825"/>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1347447" y="2352253"/>
              <a:ext cx="31638" cy="18330"/>
            </a:xfrm>
            <a:custGeom>
              <a:avLst/>
              <a:gdLst/>
              <a:ahLst/>
              <a:cxnLst/>
              <a:rect l="l" t="t" r="r" b="b"/>
              <a:pathLst>
                <a:path w="989" h="573" extrusionOk="0">
                  <a:moveTo>
                    <a:pt x="489" y="1"/>
                  </a:moveTo>
                  <a:lnTo>
                    <a:pt x="0" y="286"/>
                  </a:lnTo>
                  <a:lnTo>
                    <a:pt x="501"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1064851" y="254422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1086924" y="2531651"/>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1108645" y="2519079"/>
              <a:ext cx="31638" cy="17946"/>
            </a:xfrm>
            <a:custGeom>
              <a:avLst/>
              <a:gdLst/>
              <a:ahLst/>
              <a:cxnLst/>
              <a:rect l="l" t="t" r="r" b="b"/>
              <a:pathLst>
                <a:path w="989" h="561" extrusionOk="0">
                  <a:moveTo>
                    <a:pt x="488" y="1"/>
                  </a:moveTo>
                  <a:lnTo>
                    <a:pt x="0" y="274"/>
                  </a:lnTo>
                  <a:lnTo>
                    <a:pt x="500" y="560"/>
                  </a:lnTo>
                  <a:lnTo>
                    <a:pt x="988"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1130717" y="2506123"/>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1152822" y="2493551"/>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1174543" y="2480979"/>
              <a:ext cx="31638" cy="17946"/>
            </a:xfrm>
            <a:custGeom>
              <a:avLst/>
              <a:gdLst/>
              <a:ahLst/>
              <a:cxnLst/>
              <a:rect l="l" t="t" r="r" b="b"/>
              <a:pathLst>
                <a:path w="989" h="561" extrusionOk="0">
                  <a:moveTo>
                    <a:pt x="488" y="1"/>
                  </a:moveTo>
                  <a:lnTo>
                    <a:pt x="0" y="275"/>
                  </a:lnTo>
                  <a:lnTo>
                    <a:pt x="500" y="561"/>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1196616" y="2468055"/>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1218721" y="245548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1240794" y="2442911"/>
              <a:ext cx="31254" cy="17914"/>
            </a:xfrm>
            <a:custGeom>
              <a:avLst/>
              <a:gdLst/>
              <a:ahLst/>
              <a:cxnLst/>
              <a:rect l="l" t="t" r="r" b="b"/>
              <a:pathLst>
                <a:path w="977" h="560"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1262515" y="2429956"/>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1284588" y="2417384"/>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1306692" y="2404812"/>
              <a:ext cx="31254" cy="17946"/>
            </a:xfrm>
            <a:custGeom>
              <a:avLst/>
              <a:gdLst/>
              <a:ahLst/>
              <a:cxnLst/>
              <a:rect l="l" t="t" r="r" b="b"/>
              <a:pathLst>
                <a:path w="977" h="561" extrusionOk="0">
                  <a:moveTo>
                    <a:pt x="489" y="1"/>
                  </a:moveTo>
                  <a:lnTo>
                    <a:pt x="0" y="275"/>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1328413" y="2392240"/>
              <a:ext cx="31638" cy="17946"/>
            </a:xfrm>
            <a:custGeom>
              <a:avLst/>
              <a:gdLst/>
              <a:ahLst/>
              <a:cxnLst/>
              <a:rect l="l" t="t" r="r" b="b"/>
              <a:pathLst>
                <a:path w="989" h="561" extrusionOk="0">
                  <a:moveTo>
                    <a:pt x="488" y="1"/>
                  </a:moveTo>
                  <a:lnTo>
                    <a:pt x="0" y="275"/>
                  </a:lnTo>
                  <a:lnTo>
                    <a:pt x="500" y="560"/>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1350486" y="2379284"/>
              <a:ext cx="31254" cy="18330"/>
            </a:xfrm>
            <a:custGeom>
              <a:avLst/>
              <a:gdLst/>
              <a:ahLst/>
              <a:cxnLst/>
              <a:rect l="l" t="t" r="r" b="b"/>
              <a:pathLst>
                <a:path w="977"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1372591" y="2366744"/>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1089579" y="2558682"/>
              <a:ext cx="31670" cy="18330"/>
            </a:xfrm>
            <a:custGeom>
              <a:avLst/>
              <a:gdLst/>
              <a:ahLst/>
              <a:cxnLst/>
              <a:rect l="l" t="t" r="r" b="b"/>
              <a:pathLst>
                <a:path w="990" h="573" extrusionOk="0">
                  <a:moveTo>
                    <a:pt x="489" y="1"/>
                  </a:moveTo>
                  <a:lnTo>
                    <a:pt x="1" y="287"/>
                  </a:lnTo>
                  <a:lnTo>
                    <a:pt x="501" y="572"/>
                  </a:lnTo>
                  <a:lnTo>
                    <a:pt x="989"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1111684" y="2546110"/>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1133788" y="2533186"/>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1155477" y="2520614"/>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1177582" y="2431875"/>
              <a:ext cx="163437" cy="94083"/>
            </a:xfrm>
            <a:custGeom>
              <a:avLst/>
              <a:gdLst/>
              <a:ahLst/>
              <a:cxnLst/>
              <a:rect l="l" t="t" r="r" b="b"/>
              <a:pathLst>
                <a:path w="5109" h="2941" extrusionOk="0">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1331452" y="2419303"/>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1353525" y="2406347"/>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1375630" y="2393775"/>
              <a:ext cx="31254" cy="17946"/>
            </a:xfrm>
            <a:custGeom>
              <a:avLst/>
              <a:gdLst/>
              <a:ahLst/>
              <a:cxnLst/>
              <a:rect l="l" t="t" r="r" b="b"/>
              <a:pathLst>
                <a:path w="977" h="561" extrusionOk="0">
                  <a:moveTo>
                    <a:pt x="489" y="0"/>
                  </a:moveTo>
                  <a:lnTo>
                    <a:pt x="1" y="286"/>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1397351" y="2381203"/>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8"/>
          <p:cNvGrpSpPr/>
          <p:nvPr/>
        </p:nvGrpSpPr>
        <p:grpSpPr>
          <a:xfrm>
            <a:off x="6448738" y="3647907"/>
            <a:ext cx="583517" cy="326612"/>
            <a:chOff x="1366097" y="2245375"/>
            <a:chExt cx="184774" cy="103424"/>
          </a:xfrm>
        </p:grpSpPr>
        <p:sp>
          <p:nvSpPr>
            <p:cNvPr id="824" name="Google Shape;824;p38"/>
            <p:cNvSpPr/>
            <p:nvPr/>
          </p:nvSpPr>
          <p:spPr>
            <a:xfrm>
              <a:off x="1366097" y="2249758"/>
              <a:ext cx="184774" cy="99041"/>
            </a:xfrm>
            <a:custGeom>
              <a:avLst/>
              <a:gdLst/>
              <a:ahLst/>
              <a:cxnLst/>
              <a:rect l="l" t="t" r="r" b="b"/>
              <a:pathLst>
                <a:path w="5776" h="3096" extrusionOk="0">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1371823" y="2245375"/>
              <a:ext cx="174473" cy="93763"/>
            </a:xfrm>
            <a:custGeom>
              <a:avLst/>
              <a:gdLst/>
              <a:ahLst/>
              <a:cxnLst/>
              <a:rect l="l" t="t" r="r" b="b"/>
              <a:pathLst>
                <a:path w="5454" h="2931" extrusionOk="0">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1419040" y="2259483"/>
              <a:ext cx="35829" cy="19738"/>
            </a:xfrm>
            <a:custGeom>
              <a:avLst/>
              <a:gdLst/>
              <a:ahLst/>
              <a:cxnLst/>
              <a:rect l="l" t="t" r="r" b="b"/>
              <a:pathLst>
                <a:path w="1120" h="617" extrusionOk="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8"/>
          <p:cNvGrpSpPr/>
          <p:nvPr/>
        </p:nvGrpSpPr>
        <p:grpSpPr>
          <a:xfrm>
            <a:off x="5313835" y="432739"/>
            <a:ext cx="1007328" cy="1196023"/>
            <a:chOff x="1673102" y="2206764"/>
            <a:chExt cx="335575" cy="398435"/>
          </a:xfrm>
        </p:grpSpPr>
        <p:sp>
          <p:nvSpPr>
            <p:cNvPr id="828" name="Google Shape;828;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38"/>
          <p:cNvSpPr/>
          <p:nvPr/>
        </p:nvSpPr>
        <p:spPr>
          <a:xfrm>
            <a:off x="4657500" y="-169048"/>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5648300" y="4193402"/>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7467600" y="3647900"/>
            <a:ext cx="1945800" cy="1761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38"/>
          <p:cNvGrpSpPr/>
          <p:nvPr/>
        </p:nvGrpSpPr>
        <p:grpSpPr>
          <a:xfrm>
            <a:off x="7195172" y="3475229"/>
            <a:ext cx="905514" cy="1075098"/>
            <a:chOff x="1673102" y="2206764"/>
            <a:chExt cx="335575" cy="398435"/>
          </a:xfrm>
        </p:grpSpPr>
        <p:sp>
          <p:nvSpPr>
            <p:cNvPr id="839" name="Google Shape;839;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8956637-9FB2-8548-BEE6-F6B12693F091}"/>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19</a:t>
            </a:r>
            <a:endParaRPr lang="pt-PT">
              <a:solidFill>
                <a:srgbClr val="D9D9D9"/>
              </a:solidFill>
              <a:latin typeface="Arial Black" panose="020B0A04020102020204" pitchFamily="34" charset="0"/>
            </a:endParaRPr>
          </a:p>
        </p:txBody>
      </p:sp>
    </p:spTree>
    <p:extLst>
      <p:ext uri="{BB962C8B-B14F-4D97-AF65-F5344CB8AC3E}">
        <p14:creationId xmlns:p14="http://schemas.microsoft.com/office/powerpoint/2010/main" val="541294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09"/>
                                        </p:tgtEl>
                                        <p:attrNameLst>
                                          <p:attrName>style.visibility</p:attrName>
                                        </p:attrNameLst>
                                      </p:cBhvr>
                                      <p:to>
                                        <p:strVal val="visible"/>
                                      </p:to>
                                    </p:set>
                                    <p:anim calcmode="lin" valueType="num">
                                      <p:cBhvr additive="base">
                                        <p:cTn id="11" dur="500" fill="hold"/>
                                        <p:tgtEl>
                                          <p:spTgt spid="709"/>
                                        </p:tgtEl>
                                        <p:attrNameLst>
                                          <p:attrName>ppt_x</p:attrName>
                                        </p:attrNameLst>
                                      </p:cBhvr>
                                      <p:tavLst>
                                        <p:tav tm="0">
                                          <p:val>
                                            <p:strVal val="#ppt_x"/>
                                          </p:val>
                                        </p:tav>
                                        <p:tav tm="100000">
                                          <p:val>
                                            <p:strVal val="#ppt_x"/>
                                          </p:val>
                                        </p:tav>
                                      </p:tavLst>
                                    </p:anim>
                                    <p:anim calcmode="lin" valueType="num">
                                      <p:cBhvr additive="base">
                                        <p:cTn id="12" dur="500" fill="hold"/>
                                        <p:tgtEl>
                                          <p:spTgt spid="7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 grpId="0"/>
      <p:bldP spid="7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46"/>
          <p:cNvSpPr/>
          <p:nvPr/>
        </p:nvSpPr>
        <p:spPr>
          <a:xfrm>
            <a:off x="713275" y="1105671"/>
            <a:ext cx="2666400" cy="3303854"/>
          </a:xfrm>
          <a:prstGeom prst="roundRect">
            <a:avLst>
              <a:gd name="adj" fmla="val 9633"/>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5" name="Google Shape;1605;p46"/>
          <p:cNvCxnSpPr>
            <a:cxnSpLocks/>
            <a:stCxn id="1604" idx="1"/>
            <a:endCxn id="1604" idx="3"/>
          </p:cNvCxnSpPr>
          <p:nvPr/>
        </p:nvCxnSpPr>
        <p:spPr>
          <a:xfrm>
            <a:off x="713275" y="2757598"/>
            <a:ext cx="2666400" cy="0"/>
          </a:xfrm>
          <a:prstGeom prst="straightConnector1">
            <a:avLst/>
          </a:prstGeom>
          <a:noFill/>
          <a:ln w="19050" cap="flat" cmpd="sng">
            <a:solidFill>
              <a:schemeClr val="accent2"/>
            </a:solidFill>
            <a:prstDash val="dot"/>
            <a:round/>
            <a:headEnd type="none" w="med" len="med"/>
            <a:tailEnd type="none" w="med" len="med"/>
          </a:ln>
        </p:spPr>
      </p:cxnSp>
      <p:sp>
        <p:nvSpPr>
          <p:cNvPr id="1606" name="Google Shape;1606;p46"/>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a:t> </a:t>
            </a:r>
            <a:r>
              <a:rPr lang="pt-PT">
                <a:latin typeface="Arial Black" panose="020B0A04020102020204" pitchFamily="34" charset="0"/>
              </a:rPr>
              <a:t>DIFFICULTIES</a:t>
            </a:r>
          </a:p>
        </p:txBody>
      </p:sp>
      <p:sp>
        <p:nvSpPr>
          <p:cNvPr id="1641" name="Google Shape;1641;p46"/>
          <p:cNvSpPr txBox="1"/>
          <p:nvPr/>
        </p:nvSpPr>
        <p:spPr>
          <a:xfrm>
            <a:off x="1236688" y="1710950"/>
            <a:ext cx="1951200" cy="55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Arial Black" panose="020B0A04020102020204" pitchFamily="34" charset="0"/>
                <a:ea typeface="Fahkwang"/>
                <a:cs typeface="Fahkwang"/>
                <a:sym typeface="Fahkwang"/>
              </a:rPr>
              <a:t>ANTLR</a:t>
            </a:r>
            <a:endParaRPr sz="2000" b="1">
              <a:solidFill>
                <a:schemeClr val="dk1"/>
              </a:solidFill>
              <a:latin typeface="Arial Black" panose="020B0A04020102020204" pitchFamily="34" charset="0"/>
              <a:ea typeface="Fahkwang"/>
              <a:cs typeface="Fahkwang"/>
              <a:sym typeface="Fahkwang"/>
            </a:endParaRPr>
          </a:p>
        </p:txBody>
      </p:sp>
      <p:sp>
        <p:nvSpPr>
          <p:cNvPr id="1643" name="Google Shape;1643;p46"/>
          <p:cNvSpPr txBox="1"/>
          <p:nvPr/>
        </p:nvSpPr>
        <p:spPr>
          <a:xfrm>
            <a:off x="1236688" y="3281000"/>
            <a:ext cx="1949700" cy="554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pt-PT" sz="2000" b="1">
                <a:solidFill>
                  <a:srgbClr val="57428A"/>
                </a:solidFill>
                <a:latin typeface="Arial Black" panose="020B0A04020102020204" pitchFamily="34" charset="0"/>
                <a:ea typeface="Fahkwang"/>
                <a:cs typeface="Fahkwang"/>
                <a:sym typeface="Fahkwang"/>
              </a:rPr>
              <a:t>HTTP Server</a:t>
            </a:r>
          </a:p>
        </p:txBody>
      </p:sp>
      <p:sp>
        <p:nvSpPr>
          <p:cNvPr id="1657" name="Google Shape;1657;p46"/>
          <p:cNvSpPr/>
          <p:nvPr/>
        </p:nvSpPr>
        <p:spPr>
          <a:xfrm>
            <a:off x="889437" y="1911576"/>
            <a:ext cx="247200" cy="247200"/>
          </a:xfrm>
          <a:prstGeom prst="ellipse">
            <a:avLst/>
          </a:prstGeom>
          <a:solidFill>
            <a:srgbClr val="574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89437" y="3481626"/>
            <a:ext cx="247200" cy="24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descr="A red circle with a black letter&#10;&#10;Description automatically generated with medium confidence">
            <a:extLst>
              <a:ext uri="{FF2B5EF4-FFF2-40B4-BE49-F238E27FC236}">
                <a16:creationId xmlns:a16="http://schemas.microsoft.com/office/drawing/2014/main" id="{F19981FC-8996-4DAB-0701-C602AD588B6E}"/>
              </a:ext>
            </a:extLst>
          </p:cNvPr>
          <p:cNvPicPr>
            <a:picLocks noChangeAspect="1"/>
          </p:cNvPicPr>
          <p:nvPr/>
        </p:nvPicPr>
        <p:blipFill rotWithShape="1">
          <a:blip r:embed="rId3"/>
          <a:srcRect l="19653" t="19106" r="24346" b="18976"/>
          <a:stretch/>
        </p:blipFill>
        <p:spPr>
          <a:xfrm>
            <a:off x="3709801" y="1054009"/>
            <a:ext cx="2195648" cy="2427617"/>
          </a:xfrm>
          <a:prstGeom prst="rect">
            <a:avLst/>
          </a:prstGeom>
        </p:spPr>
      </p:pic>
      <p:pic>
        <p:nvPicPr>
          <p:cNvPr id="1026" name="Picture 2">
            <a:extLst>
              <a:ext uri="{FF2B5EF4-FFF2-40B4-BE49-F238E27FC236}">
                <a16:creationId xmlns:a16="http://schemas.microsoft.com/office/drawing/2014/main" id="{F8496D9A-D213-D26B-4D4D-C9DBA1DDC1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575" y="2309900"/>
            <a:ext cx="2099625" cy="20996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F282BA-88AB-864E-985B-2D6AD6D44F69}"/>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20</a:t>
            </a:r>
            <a:endParaRPr lang="pt-PT">
              <a:solidFill>
                <a:srgbClr val="D9D9D9"/>
              </a:solidFill>
              <a:latin typeface="Arial Black" panose="020B0A040201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604"/>
                                        </p:tgtEl>
                                        <p:attrNameLst>
                                          <p:attrName>style.visibility</p:attrName>
                                        </p:attrNameLst>
                                      </p:cBhvr>
                                      <p:to>
                                        <p:strVal val="visible"/>
                                      </p:to>
                                    </p:set>
                                    <p:anim calcmode="lin" valueType="num">
                                      <p:cBhvr additive="base">
                                        <p:cTn id="11" dur="500" fill="hold"/>
                                        <p:tgtEl>
                                          <p:spTgt spid="1604"/>
                                        </p:tgtEl>
                                        <p:attrNameLst>
                                          <p:attrName>ppt_x</p:attrName>
                                        </p:attrNameLst>
                                      </p:cBhvr>
                                      <p:tavLst>
                                        <p:tav tm="0">
                                          <p:val>
                                            <p:strVal val="#ppt_x"/>
                                          </p:val>
                                        </p:tav>
                                        <p:tav tm="100000">
                                          <p:val>
                                            <p:strVal val="#ppt_x"/>
                                          </p:val>
                                        </p:tav>
                                      </p:tavLst>
                                    </p:anim>
                                    <p:anim calcmode="lin" valueType="num">
                                      <p:cBhvr additive="base">
                                        <p:cTn id="12" dur="500" fill="hold"/>
                                        <p:tgtEl>
                                          <p:spTgt spid="160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05"/>
                                        </p:tgtEl>
                                        <p:attrNameLst>
                                          <p:attrName>style.visibility</p:attrName>
                                        </p:attrNameLst>
                                      </p:cBhvr>
                                      <p:to>
                                        <p:strVal val="visible"/>
                                      </p:to>
                                    </p:set>
                                    <p:anim calcmode="lin" valueType="num">
                                      <p:cBhvr additive="base">
                                        <p:cTn id="15" dur="500" fill="hold"/>
                                        <p:tgtEl>
                                          <p:spTgt spid="1605"/>
                                        </p:tgtEl>
                                        <p:attrNameLst>
                                          <p:attrName>ppt_x</p:attrName>
                                        </p:attrNameLst>
                                      </p:cBhvr>
                                      <p:tavLst>
                                        <p:tav tm="0">
                                          <p:val>
                                            <p:strVal val="#ppt_x"/>
                                          </p:val>
                                        </p:tav>
                                        <p:tav tm="100000">
                                          <p:val>
                                            <p:strVal val="#ppt_x"/>
                                          </p:val>
                                        </p:tav>
                                      </p:tavLst>
                                    </p:anim>
                                    <p:anim calcmode="lin" valueType="num">
                                      <p:cBhvr additive="base">
                                        <p:cTn id="16" dur="500" fill="hold"/>
                                        <p:tgtEl>
                                          <p:spTgt spid="160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41"/>
                                        </p:tgtEl>
                                        <p:attrNameLst>
                                          <p:attrName>style.visibility</p:attrName>
                                        </p:attrNameLst>
                                      </p:cBhvr>
                                      <p:to>
                                        <p:strVal val="visible"/>
                                      </p:to>
                                    </p:set>
                                    <p:anim calcmode="lin" valueType="num">
                                      <p:cBhvr additive="base">
                                        <p:cTn id="19" dur="500" fill="hold"/>
                                        <p:tgtEl>
                                          <p:spTgt spid="1641"/>
                                        </p:tgtEl>
                                        <p:attrNameLst>
                                          <p:attrName>ppt_x</p:attrName>
                                        </p:attrNameLst>
                                      </p:cBhvr>
                                      <p:tavLst>
                                        <p:tav tm="0">
                                          <p:val>
                                            <p:strVal val="#ppt_x"/>
                                          </p:val>
                                        </p:tav>
                                        <p:tav tm="100000">
                                          <p:val>
                                            <p:strVal val="#ppt_x"/>
                                          </p:val>
                                        </p:tav>
                                      </p:tavLst>
                                    </p:anim>
                                    <p:anim calcmode="lin" valueType="num">
                                      <p:cBhvr additive="base">
                                        <p:cTn id="20" dur="500" fill="hold"/>
                                        <p:tgtEl>
                                          <p:spTgt spid="164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43"/>
                                        </p:tgtEl>
                                        <p:attrNameLst>
                                          <p:attrName>style.visibility</p:attrName>
                                        </p:attrNameLst>
                                      </p:cBhvr>
                                      <p:to>
                                        <p:strVal val="visible"/>
                                      </p:to>
                                    </p:set>
                                    <p:anim calcmode="lin" valueType="num">
                                      <p:cBhvr additive="base">
                                        <p:cTn id="23" dur="500" fill="hold"/>
                                        <p:tgtEl>
                                          <p:spTgt spid="1643"/>
                                        </p:tgtEl>
                                        <p:attrNameLst>
                                          <p:attrName>ppt_x</p:attrName>
                                        </p:attrNameLst>
                                      </p:cBhvr>
                                      <p:tavLst>
                                        <p:tav tm="0">
                                          <p:val>
                                            <p:strVal val="#ppt_x"/>
                                          </p:val>
                                        </p:tav>
                                        <p:tav tm="100000">
                                          <p:val>
                                            <p:strVal val="#ppt_x"/>
                                          </p:val>
                                        </p:tav>
                                      </p:tavLst>
                                    </p:anim>
                                    <p:anim calcmode="lin" valueType="num">
                                      <p:cBhvr additive="base">
                                        <p:cTn id="24" dur="500" fill="hold"/>
                                        <p:tgtEl>
                                          <p:spTgt spid="164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57"/>
                                        </p:tgtEl>
                                        <p:attrNameLst>
                                          <p:attrName>style.visibility</p:attrName>
                                        </p:attrNameLst>
                                      </p:cBhvr>
                                      <p:to>
                                        <p:strVal val="visible"/>
                                      </p:to>
                                    </p:set>
                                    <p:anim calcmode="lin" valueType="num">
                                      <p:cBhvr additive="base">
                                        <p:cTn id="27" dur="500" fill="hold"/>
                                        <p:tgtEl>
                                          <p:spTgt spid="1657"/>
                                        </p:tgtEl>
                                        <p:attrNameLst>
                                          <p:attrName>ppt_x</p:attrName>
                                        </p:attrNameLst>
                                      </p:cBhvr>
                                      <p:tavLst>
                                        <p:tav tm="0">
                                          <p:val>
                                            <p:strVal val="#ppt_x"/>
                                          </p:val>
                                        </p:tav>
                                        <p:tav tm="100000">
                                          <p:val>
                                            <p:strVal val="#ppt_x"/>
                                          </p:val>
                                        </p:tav>
                                      </p:tavLst>
                                    </p:anim>
                                    <p:anim calcmode="lin" valueType="num">
                                      <p:cBhvr additive="base">
                                        <p:cTn id="28" dur="500" fill="hold"/>
                                        <p:tgtEl>
                                          <p:spTgt spid="165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63"/>
                                        </p:tgtEl>
                                        <p:attrNameLst>
                                          <p:attrName>style.visibility</p:attrName>
                                        </p:attrNameLst>
                                      </p:cBhvr>
                                      <p:to>
                                        <p:strVal val="visible"/>
                                      </p:to>
                                    </p:set>
                                    <p:anim calcmode="lin" valueType="num">
                                      <p:cBhvr additive="base">
                                        <p:cTn id="31" dur="500" fill="hold"/>
                                        <p:tgtEl>
                                          <p:spTgt spid="1663"/>
                                        </p:tgtEl>
                                        <p:attrNameLst>
                                          <p:attrName>ppt_x</p:attrName>
                                        </p:attrNameLst>
                                      </p:cBhvr>
                                      <p:tavLst>
                                        <p:tav tm="0">
                                          <p:val>
                                            <p:strVal val="#ppt_x"/>
                                          </p:val>
                                        </p:tav>
                                        <p:tav tm="100000">
                                          <p:val>
                                            <p:strVal val="#ppt_x"/>
                                          </p:val>
                                        </p:tav>
                                      </p:tavLst>
                                    </p:anim>
                                    <p:anim calcmode="lin" valueType="num">
                                      <p:cBhvr additive="base">
                                        <p:cTn id="32" dur="500" fill="hold"/>
                                        <p:tgtEl>
                                          <p:spTgt spid="166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26"/>
                                        </p:tgtEl>
                                        <p:attrNameLst>
                                          <p:attrName>style.visibility</p:attrName>
                                        </p:attrNameLst>
                                      </p:cBhvr>
                                      <p:to>
                                        <p:strVal val="visible"/>
                                      </p:to>
                                    </p:set>
                                    <p:anim calcmode="lin" valueType="num">
                                      <p:cBhvr additive="base">
                                        <p:cTn id="43" dur="500" fill="hold"/>
                                        <p:tgtEl>
                                          <p:spTgt spid="1026"/>
                                        </p:tgtEl>
                                        <p:attrNameLst>
                                          <p:attrName>ppt_x</p:attrName>
                                        </p:attrNameLst>
                                      </p:cBhvr>
                                      <p:tavLst>
                                        <p:tav tm="0">
                                          <p:val>
                                            <p:strVal val="#ppt_x"/>
                                          </p:val>
                                        </p:tav>
                                        <p:tav tm="100000">
                                          <p:val>
                                            <p:strVal val="#ppt_x"/>
                                          </p:val>
                                        </p:tav>
                                      </p:tavLst>
                                    </p:anim>
                                    <p:anim calcmode="lin" valueType="num">
                                      <p:cBhvr additive="base">
                                        <p:cTn id="4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4" grpId="0" animBg="1"/>
      <p:bldP spid="1606" grpId="0"/>
      <p:bldP spid="1641" grpId="0"/>
      <p:bldP spid="1643" grpId="0"/>
      <p:bldP spid="1657" grpId="0" animBg="1"/>
      <p:bldP spid="166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38"/>
          <p:cNvSpPr txBox="1">
            <a:spLocks noGrp="1"/>
          </p:cNvSpPr>
          <p:nvPr>
            <p:ph type="title"/>
          </p:nvPr>
        </p:nvSpPr>
        <p:spPr>
          <a:xfrm>
            <a:off x="1" y="2216763"/>
            <a:ext cx="5186399" cy="9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sz="4000">
                <a:solidFill>
                  <a:srgbClr val="D9D9D9"/>
                </a:solidFill>
                <a:latin typeface="Arial Black" panose="020B0A04020102020204" pitchFamily="34" charset="0"/>
              </a:rPr>
              <a:t>PRODUCTS</a:t>
            </a:r>
          </a:p>
        </p:txBody>
      </p:sp>
      <p:sp>
        <p:nvSpPr>
          <p:cNvPr id="710" name="Google Shape;710;p38"/>
          <p:cNvSpPr txBox="1">
            <a:spLocks noGrp="1"/>
          </p:cNvSpPr>
          <p:nvPr>
            <p:ph type="title" idx="2"/>
          </p:nvPr>
        </p:nvSpPr>
        <p:spPr>
          <a:xfrm>
            <a:off x="-1" y="1363238"/>
            <a:ext cx="5185567" cy="9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rial Black" panose="020B0A04020102020204" pitchFamily="34" charset="0"/>
              </a:rPr>
              <a:t>06</a:t>
            </a:r>
            <a:endParaRPr lang="pt-PT">
              <a:latin typeface="Arial Black" panose="020B0A04020102020204" pitchFamily="34" charset="0"/>
            </a:endParaRPr>
          </a:p>
        </p:txBody>
      </p:sp>
      <p:grpSp>
        <p:nvGrpSpPr>
          <p:cNvPr id="712" name="Google Shape;712;p38"/>
          <p:cNvGrpSpPr/>
          <p:nvPr/>
        </p:nvGrpSpPr>
        <p:grpSpPr>
          <a:xfrm>
            <a:off x="5466825" y="2163338"/>
            <a:ext cx="579625" cy="557161"/>
            <a:chOff x="304275" y="275275"/>
            <a:chExt cx="579625" cy="557161"/>
          </a:xfrm>
        </p:grpSpPr>
        <p:sp>
          <p:nvSpPr>
            <p:cNvPr id="713" name="Google Shape;713;p38"/>
            <p:cNvSpPr/>
            <p:nvPr/>
          </p:nvSpPr>
          <p:spPr>
            <a:xfrm>
              <a:off x="304275"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528838"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753400"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304275"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528838" y="488611"/>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753400"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304275" y="701936"/>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528838"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8"/>
            <p:cNvSpPr/>
            <p:nvPr/>
          </p:nvSpPr>
          <p:spPr>
            <a:xfrm>
              <a:off x="753400"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8"/>
          <p:cNvGrpSpPr/>
          <p:nvPr/>
        </p:nvGrpSpPr>
        <p:grpSpPr>
          <a:xfrm>
            <a:off x="7087539" y="2071102"/>
            <a:ext cx="1013130" cy="1404123"/>
            <a:chOff x="1667760" y="3714500"/>
            <a:chExt cx="580491" cy="804517"/>
          </a:xfrm>
        </p:grpSpPr>
        <p:sp>
          <p:nvSpPr>
            <p:cNvPr id="723" name="Google Shape;723;p38"/>
            <p:cNvSpPr/>
            <p:nvPr/>
          </p:nvSpPr>
          <p:spPr>
            <a:xfrm>
              <a:off x="1667760" y="3714500"/>
              <a:ext cx="580491" cy="804517"/>
            </a:xfrm>
            <a:custGeom>
              <a:avLst/>
              <a:gdLst/>
              <a:ahLst/>
              <a:cxnLst/>
              <a:rect l="l" t="t" r="r" b="b"/>
              <a:pathLst>
                <a:path w="18146" h="25149" extrusionOk="0">
                  <a:moveTo>
                    <a:pt x="17668" y="1"/>
                  </a:moveTo>
                  <a:cubicBezTo>
                    <a:pt x="17570" y="1"/>
                    <a:pt x="17462" y="33"/>
                    <a:pt x="17348" y="100"/>
                  </a:cubicBezTo>
                  <a:lnTo>
                    <a:pt x="798" y="9649"/>
                  </a:lnTo>
                  <a:cubicBezTo>
                    <a:pt x="358" y="9899"/>
                    <a:pt x="1" y="10590"/>
                    <a:pt x="1" y="11173"/>
                  </a:cubicBezTo>
                  <a:lnTo>
                    <a:pt x="1" y="24449"/>
                  </a:lnTo>
                  <a:cubicBezTo>
                    <a:pt x="1" y="24885"/>
                    <a:pt x="201" y="25149"/>
                    <a:pt x="486" y="25149"/>
                  </a:cubicBezTo>
                  <a:cubicBezTo>
                    <a:pt x="582" y="25149"/>
                    <a:pt x="687" y="25119"/>
                    <a:pt x="798" y="25056"/>
                  </a:cubicBezTo>
                  <a:lnTo>
                    <a:pt x="17348" y="15495"/>
                  </a:lnTo>
                  <a:cubicBezTo>
                    <a:pt x="17789" y="15245"/>
                    <a:pt x="18146" y="14555"/>
                    <a:pt x="18146" y="13971"/>
                  </a:cubicBezTo>
                  <a:lnTo>
                    <a:pt x="18146" y="696"/>
                  </a:lnTo>
                  <a:cubicBezTo>
                    <a:pt x="18146" y="263"/>
                    <a:pt x="17949" y="1"/>
                    <a:pt x="17668"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1667760" y="3714724"/>
              <a:ext cx="580491" cy="407105"/>
            </a:xfrm>
            <a:custGeom>
              <a:avLst/>
              <a:gdLst/>
              <a:ahLst/>
              <a:cxnLst/>
              <a:rect l="l" t="t" r="r" b="b"/>
              <a:pathLst>
                <a:path w="18146" h="12726" extrusionOk="0">
                  <a:moveTo>
                    <a:pt x="17670" y="1"/>
                  </a:moveTo>
                  <a:cubicBezTo>
                    <a:pt x="17556" y="1"/>
                    <a:pt x="17426" y="38"/>
                    <a:pt x="17288" y="117"/>
                  </a:cubicBezTo>
                  <a:lnTo>
                    <a:pt x="858" y="9607"/>
                  </a:lnTo>
                  <a:cubicBezTo>
                    <a:pt x="394" y="9880"/>
                    <a:pt x="1" y="10547"/>
                    <a:pt x="1" y="11095"/>
                  </a:cubicBezTo>
                  <a:lnTo>
                    <a:pt x="1" y="12726"/>
                  </a:lnTo>
                  <a:lnTo>
                    <a:pt x="18146" y="2248"/>
                  </a:lnTo>
                  <a:lnTo>
                    <a:pt x="18146" y="617"/>
                  </a:lnTo>
                  <a:cubicBezTo>
                    <a:pt x="18146" y="228"/>
                    <a:pt x="17953" y="1"/>
                    <a:pt x="17670"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2200227" y="3754903"/>
              <a:ext cx="20985" cy="26776"/>
            </a:xfrm>
            <a:custGeom>
              <a:avLst/>
              <a:gdLst/>
              <a:ahLst/>
              <a:cxnLst/>
              <a:rect l="l" t="t" r="r" b="b"/>
              <a:pathLst>
                <a:path w="656" h="837" extrusionOk="0">
                  <a:moveTo>
                    <a:pt x="463" y="1"/>
                  </a:moveTo>
                  <a:cubicBezTo>
                    <a:pt x="420" y="1"/>
                    <a:pt x="372" y="13"/>
                    <a:pt x="322" y="40"/>
                  </a:cubicBezTo>
                  <a:cubicBezTo>
                    <a:pt x="143" y="147"/>
                    <a:pt x="1" y="397"/>
                    <a:pt x="1" y="600"/>
                  </a:cubicBezTo>
                  <a:cubicBezTo>
                    <a:pt x="1" y="751"/>
                    <a:pt x="72" y="837"/>
                    <a:pt x="176" y="837"/>
                  </a:cubicBezTo>
                  <a:cubicBezTo>
                    <a:pt x="220" y="837"/>
                    <a:pt x="269" y="822"/>
                    <a:pt x="322" y="790"/>
                  </a:cubicBezTo>
                  <a:cubicBezTo>
                    <a:pt x="501" y="683"/>
                    <a:pt x="655" y="433"/>
                    <a:pt x="655" y="230"/>
                  </a:cubicBezTo>
                  <a:cubicBezTo>
                    <a:pt x="655" y="85"/>
                    <a:pt x="575" y="1"/>
                    <a:pt x="4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2158321" y="3779055"/>
              <a:ext cx="20602" cy="26776"/>
            </a:xfrm>
            <a:custGeom>
              <a:avLst/>
              <a:gdLst/>
              <a:ahLst/>
              <a:cxnLst/>
              <a:rect l="l" t="t" r="r" b="b"/>
              <a:pathLst>
                <a:path w="644" h="837" extrusionOk="0">
                  <a:moveTo>
                    <a:pt x="468" y="0"/>
                  </a:moveTo>
                  <a:cubicBezTo>
                    <a:pt x="425" y="0"/>
                    <a:pt x="375" y="15"/>
                    <a:pt x="322" y="47"/>
                  </a:cubicBezTo>
                  <a:cubicBezTo>
                    <a:pt x="144" y="154"/>
                    <a:pt x="1" y="404"/>
                    <a:pt x="1" y="607"/>
                  </a:cubicBezTo>
                  <a:cubicBezTo>
                    <a:pt x="1" y="752"/>
                    <a:pt x="75" y="836"/>
                    <a:pt x="183" y="836"/>
                  </a:cubicBezTo>
                  <a:cubicBezTo>
                    <a:pt x="225" y="836"/>
                    <a:pt x="272" y="824"/>
                    <a:pt x="322" y="797"/>
                  </a:cubicBezTo>
                  <a:cubicBezTo>
                    <a:pt x="501" y="690"/>
                    <a:pt x="644" y="440"/>
                    <a:pt x="644" y="237"/>
                  </a:cubicBezTo>
                  <a:cubicBezTo>
                    <a:pt x="644" y="86"/>
                    <a:pt x="573" y="0"/>
                    <a:pt x="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2116062" y="3803431"/>
              <a:ext cx="20985" cy="26648"/>
            </a:xfrm>
            <a:custGeom>
              <a:avLst/>
              <a:gdLst/>
              <a:ahLst/>
              <a:cxnLst/>
              <a:rect l="l" t="t" r="r" b="b"/>
              <a:pathLst>
                <a:path w="656" h="833" extrusionOk="0">
                  <a:moveTo>
                    <a:pt x="481" y="0"/>
                  </a:moveTo>
                  <a:cubicBezTo>
                    <a:pt x="437" y="0"/>
                    <a:pt x="387" y="15"/>
                    <a:pt x="334" y="47"/>
                  </a:cubicBezTo>
                  <a:cubicBezTo>
                    <a:pt x="155" y="142"/>
                    <a:pt x="0" y="392"/>
                    <a:pt x="0" y="607"/>
                  </a:cubicBezTo>
                  <a:cubicBezTo>
                    <a:pt x="0" y="749"/>
                    <a:pt x="77" y="832"/>
                    <a:pt x="184" y="832"/>
                  </a:cubicBezTo>
                  <a:cubicBezTo>
                    <a:pt x="229" y="832"/>
                    <a:pt x="280" y="817"/>
                    <a:pt x="334" y="785"/>
                  </a:cubicBezTo>
                  <a:cubicBezTo>
                    <a:pt x="512" y="690"/>
                    <a:pt x="655" y="440"/>
                    <a:pt x="655" y="226"/>
                  </a:cubicBezTo>
                  <a:cubicBezTo>
                    <a:pt x="655" y="83"/>
                    <a:pt x="585" y="0"/>
                    <a:pt x="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38"/>
          <p:cNvGrpSpPr/>
          <p:nvPr/>
        </p:nvGrpSpPr>
        <p:grpSpPr>
          <a:xfrm>
            <a:off x="6448758" y="636036"/>
            <a:ext cx="905486" cy="1947369"/>
            <a:chOff x="830207" y="3488333"/>
            <a:chExt cx="518814" cy="1115779"/>
          </a:xfrm>
        </p:grpSpPr>
        <p:sp>
          <p:nvSpPr>
            <p:cNvPr id="729" name="Google Shape;729;p38"/>
            <p:cNvSpPr/>
            <p:nvPr/>
          </p:nvSpPr>
          <p:spPr>
            <a:xfrm>
              <a:off x="830207" y="3488333"/>
              <a:ext cx="518814" cy="1115779"/>
            </a:xfrm>
            <a:custGeom>
              <a:avLst/>
              <a:gdLst/>
              <a:ahLst/>
              <a:cxnLst/>
              <a:rect l="l" t="t" r="r" b="b"/>
              <a:pathLst>
                <a:path w="16218" h="34879" extrusionOk="0">
                  <a:moveTo>
                    <a:pt x="15786" y="1"/>
                  </a:moveTo>
                  <a:cubicBezTo>
                    <a:pt x="15699" y="1"/>
                    <a:pt x="15603" y="28"/>
                    <a:pt x="15503" y="86"/>
                  </a:cubicBezTo>
                  <a:lnTo>
                    <a:pt x="715" y="8623"/>
                  </a:lnTo>
                  <a:cubicBezTo>
                    <a:pt x="322" y="8849"/>
                    <a:pt x="1" y="9468"/>
                    <a:pt x="1" y="9980"/>
                  </a:cubicBezTo>
                  <a:lnTo>
                    <a:pt x="1" y="34257"/>
                  </a:lnTo>
                  <a:cubicBezTo>
                    <a:pt x="10" y="34647"/>
                    <a:pt x="183" y="34878"/>
                    <a:pt x="433" y="34878"/>
                  </a:cubicBezTo>
                  <a:cubicBezTo>
                    <a:pt x="519" y="34878"/>
                    <a:pt x="614" y="34851"/>
                    <a:pt x="715" y="34793"/>
                  </a:cubicBezTo>
                  <a:lnTo>
                    <a:pt x="15503" y="26256"/>
                  </a:lnTo>
                  <a:cubicBezTo>
                    <a:pt x="15896" y="26030"/>
                    <a:pt x="16217" y="25423"/>
                    <a:pt x="16217" y="24899"/>
                  </a:cubicBezTo>
                  <a:lnTo>
                    <a:pt x="16217" y="622"/>
                  </a:lnTo>
                  <a:cubicBezTo>
                    <a:pt x="16217" y="232"/>
                    <a:pt x="16039" y="1"/>
                    <a:pt x="15786"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830591" y="3488781"/>
              <a:ext cx="518430" cy="363790"/>
            </a:xfrm>
            <a:custGeom>
              <a:avLst/>
              <a:gdLst/>
              <a:ahLst/>
              <a:cxnLst/>
              <a:rect l="l" t="t" r="r" b="b"/>
              <a:pathLst>
                <a:path w="16206" h="11372" extrusionOk="0">
                  <a:moveTo>
                    <a:pt x="15784" y="0"/>
                  </a:moveTo>
                  <a:cubicBezTo>
                    <a:pt x="15681" y="0"/>
                    <a:pt x="15565" y="35"/>
                    <a:pt x="15443" y="108"/>
                  </a:cubicBezTo>
                  <a:lnTo>
                    <a:pt x="763" y="8573"/>
                  </a:lnTo>
                  <a:cubicBezTo>
                    <a:pt x="346" y="8823"/>
                    <a:pt x="1" y="9419"/>
                    <a:pt x="1" y="9907"/>
                  </a:cubicBezTo>
                  <a:lnTo>
                    <a:pt x="1" y="11371"/>
                  </a:lnTo>
                  <a:lnTo>
                    <a:pt x="16205" y="2001"/>
                  </a:lnTo>
                  <a:lnTo>
                    <a:pt x="16205" y="537"/>
                  </a:lnTo>
                  <a:cubicBezTo>
                    <a:pt x="16205" y="200"/>
                    <a:pt x="16033" y="0"/>
                    <a:pt x="15784"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1300231" y="3526689"/>
              <a:ext cx="18682" cy="24024"/>
            </a:xfrm>
            <a:custGeom>
              <a:avLst/>
              <a:gdLst/>
              <a:ahLst/>
              <a:cxnLst/>
              <a:rect l="l" t="t" r="r" b="b"/>
              <a:pathLst>
                <a:path w="584" h="751" extrusionOk="0">
                  <a:moveTo>
                    <a:pt x="427" y="0"/>
                  </a:moveTo>
                  <a:cubicBezTo>
                    <a:pt x="388" y="0"/>
                    <a:pt x="344" y="14"/>
                    <a:pt x="298" y="42"/>
                  </a:cubicBezTo>
                  <a:cubicBezTo>
                    <a:pt x="131" y="137"/>
                    <a:pt x="0" y="364"/>
                    <a:pt x="0" y="542"/>
                  </a:cubicBezTo>
                  <a:cubicBezTo>
                    <a:pt x="0" y="676"/>
                    <a:pt x="65" y="751"/>
                    <a:pt x="161" y="751"/>
                  </a:cubicBezTo>
                  <a:cubicBezTo>
                    <a:pt x="201" y="751"/>
                    <a:pt x="248" y="737"/>
                    <a:pt x="298" y="709"/>
                  </a:cubicBezTo>
                  <a:cubicBezTo>
                    <a:pt x="453" y="614"/>
                    <a:pt x="583" y="387"/>
                    <a:pt x="583" y="209"/>
                  </a:cubicBezTo>
                  <a:cubicBezTo>
                    <a:pt x="583" y="75"/>
                    <a:pt x="519" y="0"/>
                    <a:pt x="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1262899" y="3548378"/>
              <a:ext cx="18298" cy="24056"/>
            </a:xfrm>
            <a:custGeom>
              <a:avLst/>
              <a:gdLst/>
              <a:ahLst/>
              <a:cxnLst/>
              <a:rect l="l" t="t" r="r" b="b"/>
              <a:pathLst>
                <a:path w="572" h="752" extrusionOk="0">
                  <a:moveTo>
                    <a:pt x="415" y="1"/>
                  </a:moveTo>
                  <a:cubicBezTo>
                    <a:pt x="376" y="1"/>
                    <a:pt x="332" y="14"/>
                    <a:pt x="286" y="43"/>
                  </a:cubicBezTo>
                  <a:cubicBezTo>
                    <a:pt x="131" y="138"/>
                    <a:pt x="0" y="364"/>
                    <a:pt x="0" y="543"/>
                  </a:cubicBezTo>
                  <a:cubicBezTo>
                    <a:pt x="0" y="677"/>
                    <a:pt x="65" y="752"/>
                    <a:pt x="157" y="752"/>
                  </a:cubicBezTo>
                  <a:cubicBezTo>
                    <a:pt x="196" y="752"/>
                    <a:pt x="240" y="738"/>
                    <a:pt x="286" y="710"/>
                  </a:cubicBezTo>
                  <a:cubicBezTo>
                    <a:pt x="453" y="614"/>
                    <a:pt x="572" y="388"/>
                    <a:pt x="572" y="210"/>
                  </a:cubicBezTo>
                  <a:cubicBezTo>
                    <a:pt x="572" y="76"/>
                    <a:pt x="507" y="1"/>
                    <a:pt x="4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1225183" y="3570099"/>
              <a:ext cx="18682" cy="23993"/>
            </a:xfrm>
            <a:custGeom>
              <a:avLst/>
              <a:gdLst/>
              <a:ahLst/>
              <a:cxnLst/>
              <a:rect l="l" t="t" r="r" b="b"/>
              <a:pathLst>
                <a:path w="584" h="750" extrusionOk="0">
                  <a:moveTo>
                    <a:pt x="428" y="0"/>
                  </a:moveTo>
                  <a:cubicBezTo>
                    <a:pt x="388" y="0"/>
                    <a:pt x="344" y="14"/>
                    <a:pt x="298" y="42"/>
                  </a:cubicBezTo>
                  <a:cubicBezTo>
                    <a:pt x="132" y="138"/>
                    <a:pt x="1" y="352"/>
                    <a:pt x="1" y="543"/>
                  </a:cubicBezTo>
                  <a:cubicBezTo>
                    <a:pt x="1" y="670"/>
                    <a:pt x="67" y="749"/>
                    <a:pt x="166" y="749"/>
                  </a:cubicBezTo>
                  <a:cubicBezTo>
                    <a:pt x="206" y="749"/>
                    <a:pt x="251" y="736"/>
                    <a:pt x="298" y="709"/>
                  </a:cubicBezTo>
                  <a:cubicBezTo>
                    <a:pt x="453" y="614"/>
                    <a:pt x="584" y="388"/>
                    <a:pt x="584" y="209"/>
                  </a:cubicBezTo>
                  <a:cubicBezTo>
                    <a:pt x="584" y="76"/>
                    <a:pt x="519" y="0"/>
                    <a:pt x="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891147" y="3843002"/>
              <a:ext cx="137909" cy="237334"/>
            </a:xfrm>
            <a:custGeom>
              <a:avLst/>
              <a:gdLst/>
              <a:ahLst/>
              <a:cxnLst/>
              <a:rect l="l" t="t" r="r" b="b"/>
              <a:pathLst>
                <a:path w="4311" h="7419" extrusionOk="0">
                  <a:moveTo>
                    <a:pt x="4311" y="1"/>
                  </a:moveTo>
                  <a:lnTo>
                    <a:pt x="1" y="2477"/>
                  </a:lnTo>
                  <a:lnTo>
                    <a:pt x="1" y="7418"/>
                  </a:lnTo>
                  <a:lnTo>
                    <a:pt x="4311" y="4930"/>
                  </a:lnTo>
                  <a:lnTo>
                    <a:pt x="4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1061012" y="3686861"/>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1061012" y="3727616"/>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1061012" y="3768339"/>
              <a:ext cx="244180" cy="154672"/>
            </a:xfrm>
            <a:custGeom>
              <a:avLst/>
              <a:gdLst/>
              <a:ahLst/>
              <a:cxnLst/>
              <a:rect l="l" t="t" r="r" b="b"/>
              <a:pathLst>
                <a:path w="7633" h="4835" extrusionOk="0">
                  <a:moveTo>
                    <a:pt x="7633" y="1"/>
                  </a:moveTo>
                  <a:lnTo>
                    <a:pt x="1" y="4406"/>
                  </a:lnTo>
                  <a:lnTo>
                    <a:pt x="1" y="4835"/>
                  </a:lnTo>
                  <a:lnTo>
                    <a:pt x="7633" y="430"/>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1061012" y="3809477"/>
              <a:ext cx="244180" cy="154672"/>
            </a:xfrm>
            <a:custGeom>
              <a:avLst/>
              <a:gdLst/>
              <a:ahLst/>
              <a:cxnLst/>
              <a:rect l="l" t="t" r="r" b="b"/>
              <a:pathLst>
                <a:path w="7633" h="4835" extrusionOk="0">
                  <a:moveTo>
                    <a:pt x="7633" y="1"/>
                  </a:moveTo>
                  <a:lnTo>
                    <a:pt x="1" y="4406"/>
                  </a:lnTo>
                  <a:lnTo>
                    <a:pt x="1" y="4835"/>
                  </a:lnTo>
                  <a:lnTo>
                    <a:pt x="7633" y="429"/>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1094153" y="3866611"/>
              <a:ext cx="211806" cy="277321"/>
            </a:xfrm>
            <a:custGeom>
              <a:avLst/>
              <a:gdLst/>
              <a:ahLst/>
              <a:cxnLst/>
              <a:rect l="l" t="t" r="r" b="b"/>
              <a:pathLst>
                <a:path w="6621" h="8669" extrusionOk="0">
                  <a:moveTo>
                    <a:pt x="6561" y="1"/>
                  </a:moveTo>
                  <a:lnTo>
                    <a:pt x="1" y="3894"/>
                  </a:lnTo>
                  <a:lnTo>
                    <a:pt x="60" y="8669"/>
                  </a:lnTo>
                  <a:lnTo>
                    <a:pt x="6621" y="4763"/>
                  </a:lnTo>
                  <a:lnTo>
                    <a:pt x="6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891147" y="4017058"/>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891147" y="4057813"/>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891147" y="4098951"/>
              <a:ext cx="175625" cy="114684"/>
            </a:xfrm>
            <a:custGeom>
              <a:avLst/>
              <a:gdLst/>
              <a:ahLst/>
              <a:cxnLst/>
              <a:rect l="l" t="t" r="r" b="b"/>
              <a:pathLst>
                <a:path w="5490" h="3585" extrusionOk="0">
                  <a:moveTo>
                    <a:pt x="5490" y="1"/>
                  </a:moveTo>
                  <a:lnTo>
                    <a:pt x="1" y="3156"/>
                  </a:lnTo>
                  <a:lnTo>
                    <a:pt x="1" y="3584"/>
                  </a:lnTo>
                  <a:lnTo>
                    <a:pt x="5490" y="417"/>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8"/>
            <p:cNvSpPr/>
            <p:nvPr/>
          </p:nvSpPr>
          <p:spPr>
            <a:xfrm>
              <a:off x="891147" y="4139706"/>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891147" y="4055542"/>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891147" y="4096296"/>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891147" y="4137435"/>
              <a:ext cx="414814" cy="252913"/>
            </a:xfrm>
            <a:custGeom>
              <a:avLst/>
              <a:gdLst/>
              <a:ahLst/>
              <a:cxnLst/>
              <a:rect l="l" t="t" r="r" b="b"/>
              <a:pathLst>
                <a:path w="12967" h="7906" extrusionOk="0">
                  <a:moveTo>
                    <a:pt x="12967" y="0"/>
                  </a:moveTo>
                  <a:lnTo>
                    <a:pt x="1" y="7489"/>
                  </a:lnTo>
                  <a:lnTo>
                    <a:pt x="1" y="7906"/>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a:off x="891147" y="4178190"/>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38"/>
          <p:cNvGrpSpPr/>
          <p:nvPr/>
        </p:nvGrpSpPr>
        <p:grpSpPr>
          <a:xfrm>
            <a:off x="7540243" y="862323"/>
            <a:ext cx="445787" cy="1075113"/>
            <a:chOff x="1889064" y="1625288"/>
            <a:chExt cx="188933" cy="455633"/>
          </a:xfrm>
        </p:grpSpPr>
        <p:sp>
          <p:nvSpPr>
            <p:cNvPr id="749" name="Google Shape;749;p38"/>
            <p:cNvSpPr/>
            <p:nvPr/>
          </p:nvSpPr>
          <p:spPr>
            <a:xfrm>
              <a:off x="1889064" y="1625288"/>
              <a:ext cx="183591" cy="454674"/>
            </a:xfrm>
            <a:custGeom>
              <a:avLst/>
              <a:gdLst/>
              <a:ahLst/>
              <a:cxnLst/>
              <a:rect l="l" t="t" r="r" b="b"/>
              <a:pathLst>
                <a:path w="5739" h="14213" extrusionOk="0">
                  <a:moveTo>
                    <a:pt x="5716" y="331"/>
                  </a:moveTo>
                  <a:lnTo>
                    <a:pt x="5739" y="342"/>
                  </a:lnTo>
                  <a:cubicBezTo>
                    <a:pt x="5732" y="338"/>
                    <a:pt x="5724" y="334"/>
                    <a:pt x="5716" y="331"/>
                  </a:cubicBezTo>
                  <a:close/>
                  <a:moveTo>
                    <a:pt x="4982" y="0"/>
                  </a:moveTo>
                  <a:cubicBezTo>
                    <a:pt x="4920" y="0"/>
                    <a:pt x="4849" y="21"/>
                    <a:pt x="4775" y="68"/>
                  </a:cubicBezTo>
                  <a:lnTo>
                    <a:pt x="464" y="2557"/>
                  </a:lnTo>
                  <a:cubicBezTo>
                    <a:pt x="203" y="2699"/>
                    <a:pt x="0" y="3068"/>
                    <a:pt x="0" y="3366"/>
                  </a:cubicBezTo>
                  <a:lnTo>
                    <a:pt x="24" y="13594"/>
                  </a:lnTo>
                  <a:cubicBezTo>
                    <a:pt x="24" y="13736"/>
                    <a:pt x="72" y="13844"/>
                    <a:pt x="155" y="13891"/>
                  </a:cubicBezTo>
                  <a:lnTo>
                    <a:pt x="786" y="14213"/>
                  </a:lnTo>
                  <a:cubicBezTo>
                    <a:pt x="703" y="14153"/>
                    <a:pt x="655" y="14058"/>
                    <a:pt x="655" y="13903"/>
                  </a:cubicBezTo>
                  <a:lnTo>
                    <a:pt x="631" y="3688"/>
                  </a:lnTo>
                  <a:cubicBezTo>
                    <a:pt x="631" y="3378"/>
                    <a:pt x="834" y="3021"/>
                    <a:pt x="1096" y="2866"/>
                  </a:cubicBezTo>
                  <a:lnTo>
                    <a:pt x="5406" y="378"/>
                  </a:lnTo>
                  <a:cubicBezTo>
                    <a:pt x="5484" y="335"/>
                    <a:pt x="5558" y="313"/>
                    <a:pt x="5623" y="313"/>
                  </a:cubicBezTo>
                  <a:cubicBezTo>
                    <a:pt x="5657" y="313"/>
                    <a:pt x="5688" y="319"/>
                    <a:pt x="5716" y="331"/>
                  </a:cubicBezTo>
                  <a:lnTo>
                    <a:pt x="5716" y="331"/>
                  </a:lnTo>
                  <a:lnTo>
                    <a:pt x="5108" y="32"/>
                  </a:lnTo>
                  <a:cubicBezTo>
                    <a:pt x="5072" y="12"/>
                    <a:pt x="5030" y="0"/>
                    <a:pt x="4982"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1909249" y="1635269"/>
              <a:ext cx="168747" cy="445653"/>
            </a:xfrm>
            <a:custGeom>
              <a:avLst/>
              <a:gdLst/>
              <a:ahLst/>
              <a:cxnLst/>
              <a:rect l="l" t="t" r="r" b="b"/>
              <a:pathLst>
                <a:path w="5275" h="13931" extrusionOk="0">
                  <a:moveTo>
                    <a:pt x="4985" y="0"/>
                  </a:moveTo>
                  <a:cubicBezTo>
                    <a:pt x="4922" y="0"/>
                    <a:pt x="4850" y="21"/>
                    <a:pt x="4775" y="66"/>
                  </a:cubicBezTo>
                  <a:lnTo>
                    <a:pt x="476" y="2554"/>
                  </a:lnTo>
                  <a:cubicBezTo>
                    <a:pt x="214" y="2709"/>
                    <a:pt x="0" y="3066"/>
                    <a:pt x="0" y="3376"/>
                  </a:cubicBezTo>
                  <a:lnTo>
                    <a:pt x="24" y="13591"/>
                  </a:lnTo>
                  <a:cubicBezTo>
                    <a:pt x="24" y="13803"/>
                    <a:pt x="133" y="13930"/>
                    <a:pt x="290" y="13930"/>
                  </a:cubicBezTo>
                  <a:cubicBezTo>
                    <a:pt x="353" y="13930"/>
                    <a:pt x="425" y="13910"/>
                    <a:pt x="500" y="13865"/>
                  </a:cubicBezTo>
                  <a:lnTo>
                    <a:pt x="4798" y="11377"/>
                  </a:lnTo>
                  <a:cubicBezTo>
                    <a:pt x="5060" y="11222"/>
                    <a:pt x="5275" y="10865"/>
                    <a:pt x="5275" y="10555"/>
                  </a:cubicBezTo>
                  <a:lnTo>
                    <a:pt x="5251" y="340"/>
                  </a:lnTo>
                  <a:cubicBezTo>
                    <a:pt x="5251" y="128"/>
                    <a:pt x="5142" y="0"/>
                    <a:pt x="4985"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1915711" y="1641923"/>
              <a:ext cx="155823" cy="432345"/>
            </a:xfrm>
            <a:custGeom>
              <a:avLst/>
              <a:gdLst/>
              <a:ahLst/>
              <a:cxnLst/>
              <a:rect l="l" t="t" r="r" b="b"/>
              <a:pathLst>
                <a:path w="4871" h="13515" extrusionOk="0">
                  <a:moveTo>
                    <a:pt x="4787" y="1"/>
                  </a:moveTo>
                  <a:cubicBezTo>
                    <a:pt x="4775" y="1"/>
                    <a:pt x="4739" y="12"/>
                    <a:pt x="4680" y="36"/>
                  </a:cubicBezTo>
                  <a:lnTo>
                    <a:pt x="3465" y="751"/>
                  </a:lnTo>
                  <a:lnTo>
                    <a:pt x="3465" y="1084"/>
                  </a:lnTo>
                  <a:lnTo>
                    <a:pt x="1322" y="2322"/>
                  </a:lnTo>
                  <a:lnTo>
                    <a:pt x="1322" y="1977"/>
                  </a:lnTo>
                  <a:lnTo>
                    <a:pt x="370" y="2525"/>
                  </a:lnTo>
                  <a:cubicBezTo>
                    <a:pt x="179" y="2644"/>
                    <a:pt x="1" y="2941"/>
                    <a:pt x="1" y="3168"/>
                  </a:cubicBezTo>
                  <a:lnTo>
                    <a:pt x="24" y="13383"/>
                  </a:lnTo>
                  <a:cubicBezTo>
                    <a:pt x="24" y="13419"/>
                    <a:pt x="36" y="13514"/>
                    <a:pt x="84" y="13514"/>
                  </a:cubicBezTo>
                  <a:cubicBezTo>
                    <a:pt x="96" y="13514"/>
                    <a:pt x="132" y="13514"/>
                    <a:pt x="191" y="13478"/>
                  </a:cubicBezTo>
                  <a:lnTo>
                    <a:pt x="4501" y="10990"/>
                  </a:lnTo>
                  <a:cubicBezTo>
                    <a:pt x="4692" y="10883"/>
                    <a:pt x="4870" y="10585"/>
                    <a:pt x="4870" y="10359"/>
                  </a:cubicBezTo>
                  <a:lnTo>
                    <a:pt x="4846" y="132"/>
                  </a:lnTo>
                  <a:cubicBezTo>
                    <a:pt x="4846" y="96"/>
                    <a:pt x="4835" y="1"/>
                    <a:pt x="4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1963696" y="1669050"/>
              <a:ext cx="57166" cy="36437"/>
            </a:xfrm>
            <a:custGeom>
              <a:avLst/>
              <a:gdLst/>
              <a:ahLst/>
              <a:cxnLst/>
              <a:rect l="l" t="t" r="r" b="b"/>
              <a:pathLst>
                <a:path w="1787" h="1139" extrusionOk="0">
                  <a:moveTo>
                    <a:pt x="1753" y="0"/>
                  </a:moveTo>
                  <a:cubicBezTo>
                    <a:pt x="1745" y="0"/>
                    <a:pt x="1737" y="3"/>
                    <a:pt x="1727" y="10"/>
                  </a:cubicBezTo>
                  <a:lnTo>
                    <a:pt x="72" y="962"/>
                  </a:lnTo>
                  <a:cubicBezTo>
                    <a:pt x="36" y="986"/>
                    <a:pt x="1" y="1034"/>
                    <a:pt x="1" y="1081"/>
                  </a:cubicBezTo>
                  <a:cubicBezTo>
                    <a:pt x="1" y="1116"/>
                    <a:pt x="20" y="1138"/>
                    <a:pt x="44" y="1138"/>
                  </a:cubicBezTo>
                  <a:cubicBezTo>
                    <a:pt x="53" y="1138"/>
                    <a:pt x="63" y="1135"/>
                    <a:pt x="72" y="1129"/>
                  </a:cubicBezTo>
                  <a:lnTo>
                    <a:pt x="1727" y="176"/>
                  </a:lnTo>
                  <a:cubicBezTo>
                    <a:pt x="1763" y="153"/>
                    <a:pt x="1787" y="105"/>
                    <a:pt x="1787" y="57"/>
                  </a:cubicBezTo>
                  <a:cubicBezTo>
                    <a:pt x="1787" y="23"/>
                    <a:pt x="1774"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8"/>
          <p:cNvGrpSpPr/>
          <p:nvPr/>
        </p:nvGrpSpPr>
        <p:grpSpPr>
          <a:xfrm>
            <a:off x="5029203" y="2903159"/>
            <a:ext cx="1671954" cy="988824"/>
            <a:chOff x="942970" y="2297423"/>
            <a:chExt cx="529434" cy="313117"/>
          </a:xfrm>
        </p:grpSpPr>
        <p:sp>
          <p:nvSpPr>
            <p:cNvPr id="754" name="Google Shape;754;p38"/>
            <p:cNvSpPr/>
            <p:nvPr/>
          </p:nvSpPr>
          <p:spPr>
            <a:xfrm>
              <a:off x="944090" y="2382355"/>
              <a:ext cx="526811" cy="228185"/>
            </a:xfrm>
            <a:custGeom>
              <a:avLst/>
              <a:gdLst/>
              <a:ahLst/>
              <a:cxnLst/>
              <a:rect l="l" t="t" r="r" b="b"/>
              <a:pathLst>
                <a:path w="16468" h="7133" extrusionOk="0">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942970" y="2297423"/>
              <a:ext cx="529434" cy="304353"/>
            </a:xfrm>
            <a:custGeom>
              <a:avLst/>
              <a:gdLst/>
              <a:ahLst/>
              <a:cxnLst/>
              <a:rect l="l" t="t" r="r" b="b"/>
              <a:pathLst>
                <a:path w="16550" h="9514" extrusionOk="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990187" y="2501165"/>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8"/>
            <p:cNvSpPr/>
            <p:nvPr/>
          </p:nvSpPr>
          <p:spPr>
            <a:xfrm>
              <a:off x="1011908" y="2488625"/>
              <a:ext cx="31638" cy="17914"/>
            </a:xfrm>
            <a:custGeom>
              <a:avLst/>
              <a:gdLst/>
              <a:ahLst/>
              <a:cxnLst/>
              <a:rect l="l" t="t" r="r" b="b"/>
              <a:pathLst>
                <a:path w="989" h="560" extrusionOk="0">
                  <a:moveTo>
                    <a:pt x="488" y="0"/>
                  </a:moveTo>
                  <a:lnTo>
                    <a:pt x="0" y="274"/>
                  </a:lnTo>
                  <a:lnTo>
                    <a:pt x="500" y="560"/>
                  </a:lnTo>
                  <a:lnTo>
                    <a:pt x="988"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8"/>
            <p:cNvSpPr/>
            <p:nvPr/>
          </p:nvSpPr>
          <p:spPr>
            <a:xfrm>
              <a:off x="1033981" y="2475669"/>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1056086" y="2463097"/>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1078158" y="2450525"/>
              <a:ext cx="31286" cy="17946"/>
            </a:xfrm>
            <a:custGeom>
              <a:avLst/>
              <a:gdLst/>
              <a:ahLst/>
              <a:cxnLst/>
              <a:rect l="l" t="t" r="r" b="b"/>
              <a:pathLst>
                <a:path w="978" h="561"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1099879" y="2437569"/>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a:off x="1121952" y="2424997"/>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a:off x="1144057" y="2412425"/>
              <a:ext cx="31254" cy="17946"/>
            </a:xfrm>
            <a:custGeom>
              <a:avLst/>
              <a:gdLst/>
              <a:ahLst/>
              <a:cxnLst/>
              <a:rect l="l" t="t" r="r" b="b"/>
              <a:pathLst>
                <a:path w="977" h="561" extrusionOk="0">
                  <a:moveTo>
                    <a:pt x="489" y="1"/>
                  </a:moveTo>
                  <a:lnTo>
                    <a:pt x="1" y="287"/>
                  </a:lnTo>
                  <a:lnTo>
                    <a:pt x="489" y="560"/>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8"/>
            <p:cNvSpPr/>
            <p:nvPr/>
          </p:nvSpPr>
          <p:spPr>
            <a:xfrm>
              <a:off x="1165778" y="2399853"/>
              <a:ext cx="31638" cy="17946"/>
            </a:xfrm>
            <a:custGeom>
              <a:avLst/>
              <a:gdLst/>
              <a:ahLst/>
              <a:cxnLst/>
              <a:rect l="l" t="t" r="r" b="b"/>
              <a:pathLst>
                <a:path w="989" h="561" extrusionOk="0">
                  <a:moveTo>
                    <a:pt x="488" y="1"/>
                  </a:moveTo>
                  <a:lnTo>
                    <a:pt x="0" y="275"/>
                  </a:lnTo>
                  <a:lnTo>
                    <a:pt x="500" y="561"/>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1187851" y="2386930"/>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1209956" y="2374358"/>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8"/>
            <p:cNvSpPr/>
            <p:nvPr/>
          </p:nvSpPr>
          <p:spPr>
            <a:xfrm>
              <a:off x="1232029" y="2361786"/>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8"/>
            <p:cNvSpPr/>
            <p:nvPr/>
          </p:nvSpPr>
          <p:spPr>
            <a:xfrm>
              <a:off x="1253750" y="2348830"/>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a:off x="1275854" y="2336258"/>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a:off x="1297927" y="2323686"/>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8"/>
            <p:cNvSpPr/>
            <p:nvPr/>
          </p:nvSpPr>
          <p:spPr>
            <a:xfrm>
              <a:off x="1037020" y="2503084"/>
              <a:ext cx="31286" cy="17946"/>
            </a:xfrm>
            <a:custGeom>
              <a:avLst/>
              <a:gdLst/>
              <a:ahLst/>
              <a:cxnLst/>
              <a:rect l="l" t="t" r="r" b="b"/>
              <a:pathLst>
                <a:path w="978"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8"/>
            <p:cNvSpPr/>
            <p:nvPr/>
          </p:nvSpPr>
          <p:spPr>
            <a:xfrm>
              <a:off x="1059125" y="2490128"/>
              <a:ext cx="31254" cy="18330"/>
            </a:xfrm>
            <a:custGeom>
              <a:avLst/>
              <a:gdLst/>
              <a:ahLst/>
              <a:cxnLst/>
              <a:rect l="l" t="t" r="r" b="b"/>
              <a:pathLst>
                <a:path w="977" h="573" extrusionOk="0">
                  <a:moveTo>
                    <a:pt x="489" y="1"/>
                  </a:moveTo>
                  <a:lnTo>
                    <a:pt x="0"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p:nvPr/>
          </p:nvSpPr>
          <p:spPr>
            <a:xfrm>
              <a:off x="1080846" y="2477556"/>
              <a:ext cx="31638" cy="17946"/>
            </a:xfrm>
            <a:custGeom>
              <a:avLst/>
              <a:gdLst/>
              <a:ahLst/>
              <a:cxnLst/>
              <a:rect l="l" t="t" r="r" b="b"/>
              <a:pathLst>
                <a:path w="989" h="561" extrusionOk="0">
                  <a:moveTo>
                    <a:pt x="488" y="1"/>
                  </a:moveTo>
                  <a:lnTo>
                    <a:pt x="0" y="287"/>
                  </a:lnTo>
                  <a:lnTo>
                    <a:pt x="500" y="560"/>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8"/>
            <p:cNvSpPr/>
            <p:nvPr/>
          </p:nvSpPr>
          <p:spPr>
            <a:xfrm>
              <a:off x="1102918" y="2464984"/>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8"/>
            <p:cNvSpPr/>
            <p:nvPr/>
          </p:nvSpPr>
          <p:spPr>
            <a:xfrm>
              <a:off x="1125023" y="2452061"/>
              <a:ext cx="31254" cy="18298"/>
            </a:xfrm>
            <a:custGeom>
              <a:avLst/>
              <a:gdLst/>
              <a:ahLst/>
              <a:cxnLst/>
              <a:rect l="l" t="t" r="r" b="b"/>
              <a:pathLst>
                <a:path w="977" h="572" extrusionOk="0">
                  <a:moveTo>
                    <a:pt x="488" y="0"/>
                  </a:moveTo>
                  <a:lnTo>
                    <a:pt x="0" y="286"/>
                  </a:lnTo>
                  <a:lnTo>
                    <a:pt x="488" y="572"/>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1146712" y="2439489"/>
              <a:ext cx="31670" cy="17914"/>
            </a:xfrm>
            <a:custGeom>
              <a:avLst/>
              <a:gdLst/>
              <a:ahLst/>
              <a:cxnLst/>
              <a:rect l="l" t="t" r="r" b="b"/>
              <a:pathLst>
                <a:path w="990" h="560" extrusionOk="0">
                  <a:moveTo>
                    <a:pt x="489" y="0"/>
                  </a:moveTo>
                  <a:lnTo>
                    <a:pt x="1" y="286"/>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1168817" y="2426917"/>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1190890" y="2413961"/>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1212995" y="2401389"/>
              <a:ext cx="31254" cy="17946"/>
            </a:xfrm>
            <a:custGeom>
              <a:avLst/>
              <a:gdLst/>
              <a:ahLst/>
              <a:cxnLst/>
              <a:rect l="l" t="t" r="r" b="b"/>
              <a:pathLst>
                <a:path w="977" h="561" extrusionOk="0">
                  <a:moveTo>
                    <a:pt x="489" y="1"/>
                  </a:moveTo>
                  <a:lnTo>
                    <a:pt x="1" y="286"/>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1234716" y="2388817"/>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1256789" y="2375861"/>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1278893" y="2363289"/>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1300582" y="2350749"/>
              <a:ext cx="31670" cy="17914"/>
            </a:xfrm>
            <a:custGeom>
              <a:avLst/>
              <a:gdLst/>
              <a:ahLst/>
              <a:cxnLst/>
              <a:rect l="l" t="t" r="r" b="b"/>
              <a:pathLst>
                <a:path w="990" h="560" extrusionOk="0">
                  <a:moveTo>
                    <a:pt x="489" y="0"/>
                  </a:moveTo>
                  <a:lnTo>
                    <a:pt x="1" y="274"/>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1322687" y="2337794"/>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1014947" y="2515656"/>
              <a:ext cx="78120" cy="32406"/>
            </a:xfrm>
            <a:custGeom>
              <a:avLst/>
              <a:gdLst/>
              <a:ahLst/>
              <a:cxnLst/>
              <a:rect l="l" t="t" r="r" b="b"/>
              <a:pathLst>
                <a:path w="2442" h="1013" extrusionOk="0">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1083885" y="2504620"/>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1105957" y="2492048"/>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8"/>
            <p:cNvSpPr/>
            <p:nvPr/>
          </p:nvSpPr>
          <p:spPr>
            <a:xfrm>
              <a:off x="1127678" y="2479092"/>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8"/>
            <p:cNvSpPr/>
            <p:nvPr/>
          </p:nvSpPr>
          <p:spPr>
            <a:xfrm>
              <a:off x="1149783" y="2466520"/>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8"/>
            <p:cNvSpPr/>
            <p:nvPr/>
          </p:nvSpPr>
          <p:spPr>
            <a:xfrm>
              <a:off x="1171856" y="2453948"/>
              <a:ext cx="31254" cy="17946"/>
            </a:xfrm>
            <a:custGeom>
              <a:avLst/>
              <a:gdLst/>
              <a:ahLst/>
              <a:cxnLst/>
              <a:rect l="l" t="t" r="r" b="b"/>
              <a:pathLst>
                <a:path w="977"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1193961" y="2440992"/>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1215650" y="2428420"/>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1237755" y="2415848"/>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1259860" y="2402924"/>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1281549" y="2390353"/>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1303653" y="2377781"/>
              <a:ext cx="31254" cy="17914"/>
            </a:xfrm>
            <a:custGeom>
              <a:avLst/>
              <a:gdLst/>
              <a:ahLst/>
              <a:cxnLst/>
              <a:rect l="l" t="t" r="r" b="b"/>
              <a:pathLst>
                <a:path w="977" h="560" extrusionOk="0">
                  <a:moveTo>
                    <a:pt x="488" y="0"/>
                  </a:moveTo>
                  <a:lnTo>
                    <a:pt x="0" y="274"/>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1325726" y="2364825"/>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1347447" y="2352253"/>
              <a:ext cx="31638" cy="18330"/>
            </a:xfrm>
            <a:custGeom>
              <a:avLst/>
              <a:gdLst/>
              <a:ahLst/>
              <a:cxnLst/>
              <a:rect l="l" t="t" r="r" b="b"/>
              <a:pathLst>
                <a:path w="989" h="573" extrusionOk="0">
                  <a:moveTo>
                    <a:pt x="489" y="1"/>
                  </a:moveTo>
                  <a:lnTo>
                    <a:pt x="0" y="286"/>
                  </a:lnTo>
                  <a:lnTo>
                    <a:pt x="501"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1064851" y="254422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1086924" y="2531651"/>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1108645" y="2519079"/>
              <a:ext cx="31638" cy="17946"/>
            </a:xfrm>
            <a:custGeom>
              <a:avLst/>
              <a:gdLst/>
              <a:ahLst/>
              <a:cxnLst/>
              <a:rect l="l" t="t" r="r" b="b"/>
              <a:pathLst>
                <a:path w="989" h="561" extrusionOk="0">
                  <a:moveTo>
                    <a:pt x="488" y="1"/>
                  </a:moveTo>
                  <a:lnTo>
                    <a:pt x="0" y="274"/>
                  </a:lnTo>
                  <a:lnTo>
                    <a:pt x="500" y="560"/>
                  </a:lnTo>
                  <a:lnTo>
                    <a:pt x="988"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1130717" y="2506123"/>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1152822" y="2493551"/>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1174543" y="2480979"/>
              <a:ext cx="31638" cy="17946"/>
            </a:xfrm>
            <a:custGeom>
              <a:avLst/>
              <a:gdLst/>
              <a:ahLst/>
              <a:cxnLst/>
              <a:rect l="l" t="t" r="r" b="b"/>
              <a:pathLst>
                <a:path w="989" h="561" extrusionOk="0">
                  <a:moveTo>
                    <a:pt x="488" y="1"/>
                  </a:moveTo>
                  <a:lnTo>
                    <a:pt x="0" y="275"/>
                  </a:lnTo>
                  <a:lnTo>
                    <a:pt x="500" y="561"/>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1196616" y="2468055"/>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1218721" y="245548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1240794" y="2442911"/>
              <a:ext cx="31254" cy="17914"/>
            </a:xfrm>
            <a:custGeom>
              <a:avLst/>
              <a:gdLst/>
              <a:ahLst/>
              <a:cxnLst/>
              <a:rect l="l" t="t" r="r" b="b"/>
              <a:pathLst>
                <a:path w="977" h="560"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1262515" y="2429956"/>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1284588" y="2417384"/>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1306692" y="2404812"/>
              <a:ext cx="31254" cy="17946"/>
            </a:xfrm>
            <a:custGeom>
              <a:avLst/>
              <a:gdLst/>
              <a:ahLst/>
              <a:cxnLst/>
              <a:rect l="l" t="t" r="r" b="b"/>
              <a:pathLst>
                <a:path w="977" h="561" extrusionOk="0">
                  <a:moveTo>
                    <a:pt x="489" y="1"/>
                  </a:moveTo>
                  <a:lnTo>
                    <a:pt x="0" y="275"/>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1328413" y="2392240"/>
              <a:ext cx="31638" cy="17946"/>
            </a:xfrm>
            <a:custGeom>
              <a:avLst/>
              <a:gdLst/>
              <a:ahLst/>
              <a:cxnLst/>
              <a:rect l="l" t="t" r="r" b="b"/>
              <a:pathLst>
                <a:path w="989" h="561" extrusionOk="0">
                  <a:moveTo>
                    <a:pt x="488" y="1"/>
                  </a:moveTo>
                  <a:lnTo>
                    <a:pt x="0" y="275"/>
                  </a:lnTo>
                  <a:lnTo>
                    <a:pt x="500" y="560"/>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1350486" y="2379284"/>
              <a:ext cx="31254" cy="18330"/>
            </a:xfrm>
            <a:custGeom>
              <a:avLst/>
              <a:gdLst/>
              <a:ahLst/>
              <a:cxnLst/>
              <a:rect l="l" t="t" r="r" b="b"/>
              <a:pathLst>
                <a:path w="977"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1372591" y="2366744"/>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1089579" y="2558682"/>
              <a:ext cx="31670" cy="18330"/>
            </a:xfrm>
            <a:custGeom>
              <a:avLst/>
              <a:gdLst/>
              <a:ahLst/>
              <a:cxnLst/>
              <a:rect l="l" t="t" r="r" b="b"/>
              <a:pathLst>
                <a:path w="990" h="573" extrusionOk="0">
                  <a:moveTo>
                    <a:pt x="489" y="1"/>
                  </a:moveTo>
                  <a:lnTo>
                    <a:pt x="1" y="287"/>
                  </a:lnTo>
                  <a:lnTo>
                    <a:pt x="501" y="572"/>
                  </a:lnTo>
                  <a:lnTo>
                    <a:pt x="989"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1111684" y="2546110"/>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1133788" y="2533186"/>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1155477" y="2520614"/>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1177582" y="2431875"/>
              <a:ext cx="163437" cy="94083"/>
            </a:xfrm>
            <a:custGeom>
              <a:avLst/>
              <a:gdLst/>
              <a:ahLst/>
              <a:cxnLst/>
              <a:rect l="l" t="t" r="r" b="b"/>
              <a:pathLst>
                <a:path w="5109" h="2941" extrusionOk="0">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1331452" y="2419303"/>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1353525" y="2406347"/>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1375630" y="2393775"/>
              <a:ext cx="31254" cy="17946"/>
            </a:xfrm>
            <a:custGeom>
              <a:avLst/>
              <a:gdLst/>
              <a:ahLst/>
              <a:cxnLst/>
              <a:rect l="l" t="t" r="r" b="b"/>
              <a:pathLst>
                <a:path w="977" h="561" extrusionOk="0">
                  <a:moveTo>
                    <a:pt x="489" y="0"/>
                  </a:moveTo>
                  <a:lnTo>
                    <a:pt x="1" y="286"/>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1397351" y="2381203"/>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8"/>
          <p:cNvGrpSpPr/>
          <p:nvPr/>
        </p:nvGrpSpPr>
        <p:grpSpPr>
          <a:xfrm>
            <a:off x="6448738" y="3647907"/>
            <a:ext cx="583517" cy="326612"/>
            <a:chOff x="1366097" y="2245375"/>
            <a:chExt cx="184774" cy="103424"/>
          </a:xfrm>
        </p:grpSpPr>
        <p:sp>
          <p:nvSpPr>
            <p:cNvPr id="824" name="Google Shape;824;p38"/>
            <p:cNvSpPr/>
            <p:nvPr/>
          </p:nvSpPr>
          <p:spPr>
            <a:xfrm>
              <a:off x="1366097" y="2249758"/>
              <a:ext cx="184774" cy="99041"/>
            </a:xfrm>
            <a:custGeom>
              <a:avLst/>
              <a:gdLst/>
              <a:ahLst/>
              <a:cxnLst/>
              <a:rect l="l" t="t" r="r" b="b"/>
              <a:pathLst>
                <a:path w="5776" h="3096" extrusionOk="0">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1371823" y="2245375"/>
              <a:ext cx="174473" cy="93763"/>
            </a:xfrm>
            <a:custGeom>
              <a:avLst/>
              <a:gdLst/>
              <a:ahLst/>
              <a:cxnLst/>
              <a:rect l="l" t="t" r="r" b="b"/>
              <a:pathLst>
                <a:path w="5454" h="2931" extrusionOk="0">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1419040" y="2259483"/>
              <a:ext cx="35829" cy="19738"/>
            </a:xfrm>
            <a:custGeom>
              <a:avLst/>
              <a:gdLst/>
              <a:ahLst/>
              <a:cxnLst/>
              <a:rect l="l" t="t" r="r" b="b"/>
              <a:pathLst>
                <a:path w="1120" h="617" extrusionOk="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8"/>
          <p:cNvGrpSpPr/>
          <p:nvPr/>
        </p:nvGrpSpPr>
        <p:grpSpPr>
          <a:xfrm>
            <a:off x="5313835" y="432739"/>
            <a:ext cx="1007328" cy="1196023"/>
            <a:chOff x="1673102" y="2206764"/>
            <a:chExt cx="335575" cy="398435"/>
          </a:xfrm>
        </p:grpSpPr>
        <p:sp>
          <p:nvSpPr>
            <p:cNvPr id="828" name="Google Shape;828;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38"/>
          <p:cNvSpPr/>
          <p:nvPr/>
        </p:nvSpPr>
        <p:spPr>
          <a:xfrm>
            <a:off x="4657500" y="-169048"/>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5648300" y="4193402"/>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7467600" y="3647900"/>
            <a:ext cx="1945800" cy="1761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38"/>
          <p:cNvGrpSpPr/>
          <p:nvPr/>
        </p:nvGrpSpPr>
        <p:grpSpPr>
          <a:xfrm>
            <a:off x="7195172" y="3475229"/>
            <a:ext cx="905514" cy="1075098"/>
            <a:chOff x="1673102" y="2206764"/>
            <a:chExt cx="335575" cy="398435"/>
          </a:xfrm>
        </p:grpSpPr>
        <p:sp>
          <p:nvSpPr>
            <p:cNvPr id="839" name="Google Shape;839;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4">
            <a:extLst>
              <a:ext uri="{FF2B5EF4-FFF2-40B4-BE49-F238E27FC236}">
                <a16:creationId xmlns:a16="http://schemas.microsoft.com/office/drawing/2014/main" id="{AE859543-598E-775B-5769-424FC3288BF8}"/>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21</a:t>
            </a:r>
            <a:endParaRPr lang="pt-PT">
              <a:solidFill>
                <a:srgbClr val="D9D9D9"/>
              </a:solidFill>
              <a:latin typeface="Arial Black" panose="020B0A04020102020204" pitchFamily="34" charset="0"/>
            </a:endParaRPr>
          </a:p>
        </p:txBody>
      </p:sp>
    </p:spTree>
    <p:extLst>
      <p:ext uri="{BB962C8B-B14F-4D97-AF65-F5344CB8AC3E}">
        <p14:creationId xmlns:p14="http://schemas.microsoft.com/office/powerpoint/2010/main" val="708797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09"/>
                                        </p:tgtEl>
                                        <p:attrNameLst>
                                          <p:attrName>style.visibility</p:attrName>
                                        </p:attrNameLst>
                                      </p:cBhvr>
                                      <p:to>
                                        <p:strVal val="visible"/>
                                      </p:to>
                                    </p:set>
                                    <p:anim calcmode="lin" valueType="num">
                                      <p:cBhvr additive="base">
                                        <p:cTn id="11" dur="500" fill="hold"/>
                                        <p:tgtEl>
                                          <p:spTgt spid="709"/>
                                        </p:tgtEl>
                                        <p:attrNameLst>
                                          <p:attrName>ppt_x</p:attrName>
                                        </p:attrNameLst>
                                      </p:cBhvr>
                                      <p:tavLst>
                                        <p:tav tm="0">
                                          <p:val>
                                            <p:strVal val="#ppt_x"/>
                                          </p:val>
                                        </p:tav>
                                        <p:tav tm="100000">
                                          <p:val>
                                            <p:strVal val="#ppt_x"/>
                                          </p:val>
                                        </p:tav>
                                      </p:tavLst>
                                    </p:anim>
                                    <p:anim calcmode="lin" valueType="num">
                                      <p:cBhvr additive="base">
                                        <p:cTn id="12" dur="500" fill="hold"/>
                                        <p:tgtEl>
                                          <p:spTgt spid="7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 grpId="0"/>
      <p:bldP spid="7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3" name="Google Shape;853;p39"/>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sz="4400">
                <a:solidFill>
                  <a:srgbClr val="D9D9D9"/>
                </a:solidFill>
                <a:latin typeface="Arial Black" panose="020B0A04020102020204" pitchFamily="34" charset="0"/>
              </a:rPr>
              <a:t>PRODUCTS</a:t>
            </a:r>
          </a:p>
        </p:txBody>
      </p:sp>
      <p:pic>
        <p:nvPicPr>
          <p:cNvPr id="1031" name="Picture 7">
            <a:extLst>
              <a:ext uri="{FF2B5EF4-FFF2-40B4-BE49-F238E27FC236}">
                <a16:creationId xmlns:a16="http://schemas.microsoft.com/office/drawing/2014/main" id="{B6790388-F206-8C52-5E79-B1061ED2C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57" y="1608465"/>
            <a:ext cx="1926570" cy="192657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3">
            <a:extLst>
              <a:ext uri="{FF2B5EF4-FFF2-40B4-BE49-F238E27FC236}">
                <a16:creationId xmlns:a16="http://schemas.microsoft.com/office/drawing/2014/main" id="{91186AA7-C798-617C-4DED-76E67A9FD52D}"/>
              </a:ext>
            </a:extLst>
          </p:cNvPr>
          <p:cNvSpPr txBox="1"/>
          <p:nvPr/>
        </p:nvSpPr>
        <p:spPr>
          <a:xfrm>
            <a:off x="566707" y="3651798"/>
            <a:ext cx="1312269"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a:solidFill>
                  <a:schemeClr val="accent4"/>
                </a:solidFill>
              </a:rPr>
              <a:t>Manager APP</a:t>
            </a:r>
          </a:p>
        </p:txBody>
      </p:sp>
      <p:pic>
        <p:nvPicPr>
          <p:cNvPr id="1033" name="Picture 9">
            <a:extLst>
              <a:ext uri="{FF2B5EF4-FFF2-40B4-BE49-F238E27FC236}">
                <a16:creationId xmlns:a16="http://schemas.microsoft.com/office/drawing/2014/main" id="{E6AF7559-4974-7302-51FF-110E901E2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1318" y="1608465"/>
            <a:ext cx="2241112" cy="1926570"/>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4">
            <a:extLst>
              <a:ext uri="{FF2B5EF4-FFF2-40B4-BE49-F238E27FC236}">
                <a16:creationId xmlns:a16="http://schemas.microsoft.com/office/drawing/2014/main" id="{F2165F63-1D5F-CA70-7E7C-5C6DF4713EA9}"/>
              </a:ext>
            </a:extLst>
          </p:cNvPr>
          <p:cNvSpPr txBox="1"/>
          <p:nvPr/>
        </p:nvSpPr>
        <p:spPr>
          <a:xfrm>
            <a:off x="2701318" y="3651798"/>
            <a:ext cx="1312269"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err="1">
                <a:solidFill>
                  <a:schemeClr val="accent4"/>
                </a:solidFill>
              </a:rPr>
              <a:t>Teacher</a:t>
            </a:r>
            <a:r>
              <a:rPr lang="pt-PT">
                <a:solidFill>
                  <a:schemeClr val="accent4"/>
                </a:solidFill>
              </a:rPr>
              <a:t> APP</a:t>
            </a:r>
          </a:p>
        </p:txBody>
      </p:sp>
      <p:pic>
        <p:nvPicPr>
          <p:cNvPr id="1035" name="Picture 11">
            <a:extLst>
              <a:ext uri="{FF2B5EF4-FFF2-40B4-BE49-F238E27FC236}">
                <a16:creationId xmlns:a16="http://schemas.microsoft.com/office/drawing/2014/main" id="{CE7A5957-79CF-E2EB-1576-18E71EC63E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7621" y="1608465"/>
            <a:ext cx="865948" cy="204333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5">
            <a:extLst>
              <a:ext uri="{FF2B5EF4-FFF2-40B4-BE49-F238E27FC236}">
                <a16:creationId xmlns:a16="http://schemas.microsoft.com/office/drawing/2014/main" id="{8AB97224-D02E-9939-39BF-77CCBE74312C}"/>
              </a:ext>
            </a:extLst>
          </p:cNvPr>
          <p:cNvSpPr txBox="1"/>
          <p:nvPr/>
        </p:nvSpPr>
        <p:spPr>
          <a:xfrm>
            <a:off x="5304777" y="3651798"/>
            <a:ext cx="1312269"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err="1">
                <a:solidFill>
                  <a:schemeClr val="accent4"/>
                </a:solidFill>
              </a:rPr>
              <a:t>Student</a:t>
            </a:r>
            <a:r>
              <a:rPr lang="pt-PT">
                <a:solidFill>
                  <a:schemeClr val="accent4"/>
                </a:solidFill>
              </a:rPr>
              <a:t> APP</a:t>
            </a:r>
          </a:p>
        </p:txBody>
      </p:sp>
      <p:pic>
        <p:nvPicPr>
          <p:cNvPr id="1037" name="Picture 13">
            <a:extLst>
              <a:ext uri="{FF2B5EF4-FFF2-40B4-BE49-F238E27FC236}">
                <a16:creationId xmlns:a16="http://schemas.microsoft.com/office/drawing/2014/main" id="{60DF414D-1A0D-9B24-2B38-4FB5061C27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2013" y="1866255"/>
            <a:ext cx="3055508" cy="1527754"/>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6">
            <a:extLst>
              <a:ext uri="{FF2B5EF4-FFF2-40B4-BE49-F238E27FC236}">
                <a16:creationId xmlns:a16="http://schemas.microsoft.com/office/drawing/2014/main" id="{EFCF3F25-E2FB-6574-2076-CFB4973A3047}"/>
              </a:ext>
            </a:extLst>
          </p:cNvPr>
          <p:cNvSpPr txBox="1"/>
          <p:nvPr/>
        </p:nvSpPr>
        <p:spPr>
          <a:xfrm>
            <a:off x="7188960" y="3651797"/>
            <a:ext cx="1744239"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PT" err="1">
                <a:solidFill>
                  <a:schemeClr val="accent4"/>
                </a:solidFill>
              </a:rPr>
              <a:t>SharedBoard</a:t>
            </a:r>
            <a:r>
              <a:rPr lang="pt-PT">
                <a:solidFill>
                  <a:schemeClr val="accent4"/>
                </a:solidFill>
              </a:rPr>
              <a:t> APP</a:t>
            </a:r>
          </a:p>
        </p:txBody>
      </p:sp>
      <p:sp>
        <p:nvSpPr>
          <p:cNvPr id="6" name="TextBox 4">
            <a:extLst>
              <a:ext uri="{FF2B5EF4-FFF2-40B4-BE49-F238E27FC236}">
                <a16:creationId xmlns:a16="http://schemas.microsoft.com/office/drawing/2014/main" id="{4F482AB4-1D96-097E-1022-3E55794FB358}"/>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22</a:t>
            </a:r>
            <a:endParaRPr lang="pt-PT">
              <a:solidFill>
                <a:srgbClr val="D9D9D9"/>
              </a:solidFill>
              <a:latin typeface="Arial Black" panose="020B0A04020102020204" pitchFamily="34" charset="0"/>
            </a:endParaRPr>
          </a:p>
        </p:txBody>
      </p:sp>
    </p:spTree>
    <p:extLst>
      <p:ext uri="{BB962C8B-B14F-4D97-AF65-F5344CB8AC3E}">
        <p14:creationId xmlns:p14="http://schemas.microsoft.com/office/powerpoint/2010/main" val="4028764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 calcmode="lin" valueType="num">
                                      <p:cBhvr additive="base">
                                        <p:cTn id="3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
                                            <p:txEl>
                                              <p:pRg st="0" end="0"/>
                                            </p:txEl>
                                          </p:spTgt>
                                        </p:tgtEl>
                                        <p:attrNameLst>
                                          <p:attrName>style.visibility</p:attrName>
                                        </p:attrNameLst>
                                      </p:cBhvr>
                                      <p:to>
                                        <p:strVal val="visible"/>
                                      </p:to>
                                    </p:set>
                                    <p:anim calcmode="lin" valueType="num">
                                      <p:cBhvr additive="base">
                                        <p:cTn id="4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3" grpId="0"/>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38"/>
          <p:cNvSpPr txBox="1">
            <a:spLocks noGrp="1"/>
          </p:cNvSpPr>
          <p:nvPr>
            <p:ph type="title"/>
          </p:nvPr>
        </p:nvSpPr>
        <p:spPr>
          <a:xfrm>
            <a:off x="1" y="2216763"/>
            <a:ext cx="5169524" cy="9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sz="4000">
                <a:latin typeface="Arial Black" panose="020B0A04020102020204" pitchFamily="34" charset="0"/>
              </a:rPr>
              <a:t>RESULTS</a:t>
            </a:r>
            <a:br>
              <a:rPr lang="pt-PT"/>
            </a:br>
            <a:endParaRPr lang="pt-PT"/>
          </a:p>
        </p:txBody>
      </p:sp>
      <p:sp>
        <p:nvSpPr>
          <p:cNvPr id="710" name="Google Shape;710;p38"/>
          <p:cNvSpPr txBox="1">
            <a:spLocks noGrp="1"/>
          </p:cNvSpPr>
          <p:nvPr>
            <p:ph type="title" idx="2"/>
          </p:nvPr>
        </p:nvSpPr>
        <p:spPr>
          <a:xfrm>
            <a:off x="-1" y="1363238"/>
            <a:ext cx="5217151" cy="9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D9D9D9"/>
                </a:solidFill>
                <a:latin typeface="Arial Black" panose="020B0A04020102020204" pitchFamily="34" charset="0"/>
              </a:rPr>
              <a:t>07</a:t>
            </a:r>
          </a:p>
        </p:txBody>
      </p:sp>
      <p:grpSp>
        <p:nvGrpSpPr>
          <p:cNvPr id="712" name="Google Shape;712;p38"/>
          <p:cNvGrpSpPr/>
          <p:nvPr/>
        </p:nvGrpSpPr>
        <p:grpSpPr>
          <a:xfrm>
            <a:off x="5466825" y="2163338"/>
            <a:ext cx="579625" cy="557161"/>
            <a:chOff x="304275" y="275275"/>
            <a:chExt cx="579625" cy="557161"/>
          </a:xfrm>
        </p:grpSpPr>
        <p:sp>
          <p:nvSpPr>
            <p:cNvPr id="713" name="Google Shape;713;p38"/>
            <p:cNvSpPr/>
            <p:nvPr/>
          </p:nvSpPr>
          <p:spPr>
            <a:xfrm>
              <a:off x="304275"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528838"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753400"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304275"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528838" y="488611"/>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753400"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304275" y="701936"/>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528838"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8"/>
            <p:cNvSpPr/>
            <p:nvPr/>
          </p:nvSpPr>
          <p:spPr>
            <a:xfrm>
              <a:off x="753400"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8"/>
          <p:cNvGrpSpPr/>
          <p:nvPr/>
        </p:nvGrpSpPr>
        <p:grpSpPr>
          <a:xfrm>
            <a:off x="7087539" y="2071102"/>
            <a:ext cx="1013130" cy="1404123"/>
            <a:chOff x="1667760" y="3714500"/>
            <a:chExt cx="580491" cy="804517"/>
          </a:xfrm>
        </p:grpSpPr>
        <p:sp>
          <p:nvSpPr>
            <p:cNvPr id="723" name="Google Shape;723;p38"/>
            <p:cNvSpPr/>
            <p:nvPr/>
          </p:nvSpPr>
          <p:spPr>
            <a:xfrm>
              <a:off x="1667760" y="3714500"/>
              <a:ext cx="580491" cy="804517"/>
            </a:xfrm>
            <a:custGeom>
              <a:avLst/>
              <a:gdLst/>
              <a:ahLst/>
              <a:cxnLst/>
              <a:rect l="l" t="t" r="r" b="b"/>
              <a:pathLst>
                <a:path w="18146" h="25149" extrusionOk="0">
                  <a:moveTo>
                    <a:pt x="17668" y="1"/>
                  </a:moveTo>
                  <a:cubicBezTo>
                    <a:pt x="17570" y="1"/>
                    <a:pt x="17462" y="33"/>
                    <a:pt x="17348" y="100"/>
                  </a:cubicBezTo>
                  <a:lnTo>
                    <a:pt x="798" y="9649"/>
                  </a:lnTo>
                  <a:cubicBezTo>
                    <a:pt x="358" y="9899"/>
                    <a:pt x="1" y="10590"/>
                    <a:pt x="1" y="11173"/>
                  </a:cubicBezTo>
                  <a:lnTo>
                    <a:pt x="1" y="24449"/>
                  </a:lnTo>
                  <a:cubicBezTo>
                    <a:pt x="1" y="24885"/>
                    <a:pt x="201" y="25149"/>
                    <a:pt x="486" y="25149"/>
                  </a:cubicBezTo>
                  <a:cubicBezTo>
                    <a:pt x="582" y="25149"/>
                    <a:pt x="687" y="25119"/>
                    <a:pt x="798" y="25056"/>
                  </a:cubicBezTo>
                  <a:lnTo>
                    <a:pt x="17348" y="15495"/>
                  </a:lnTo>
                  <a:cubicBezTo>
                    <a:pt x="17789" y="15245"/>
                    <a:pt x="18146" y="14555"/>
                    <a:pt x="18146" y="13971"/>
                  </a:cubicBezTo>
                  <a:lnTo>
                    <a:pt x="18146" y="696"/>
                  </a:lnTo>
                  <a:cubicBezTo>
                    <a:pt x="18146" y="263"/>
                    <a:pt x="17949" y="1"/>
                    <a:pt x="17668"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1667760" y="3714724"/>
              <a:ext cx="580491" cy="407105"/>
            </a:xfrm>
            <a:custGeom>
              <a:avLst/>
              <a:gdLst/>
              <a:ahLst/>
              <a:cxnLst/>
              <a:rect l="l" t="t" r="r" b="b"/>
              <a:pathLst>
                <a:path w="18146" h="12726" extrusionOk="0">
                  <a:moveTo>
                    <a:pt x="17670" y="1"/>
                  </a:moveTo>
                  <a:cubicBezTo>
                    <a:pt x="17556" y="1"/>
                    <a:pt x="17426" y="38"/>
                    <a:pt x="17288" y="117"/>
                  </a:cubicBezTo>
                  <a:lnTo>
                    <a:pt x="858" y="9607"/>
                  </a:lnTo>
                  <a:cubicBezTo>
                    <a:pt x="394" y="9880"/>
                    <a:pt x="1" y="10547"/>
                    <a:pt x="1" y="11095"/>
                  </a:cubicBezTo>
                  <a:lnTo>
                    <a:pt x="1" y="12726"/>
                  </a:lnTo>
                  <a:lnTo>
                    <a:pt x="18146" y="2248"/>
                  </a:lnTo>
                  <a:lnTo>
                    <a:pt x="18146" y="617"/>
                  </a:lnTo>
                  <a:cubicBezTo>
                    <a:pt x="18146" y="228"/>
                    <a:pt x="17953" y="1"/>
                    <a:pt x="17670"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2200227" y="3754903"/>
              <a:ext cx="20985" cy="26776"/>
            </a:xfrm>
            <a:custGeom>
              <a:avLst/>
              <a:gdLst/>
              <a:ahLst/>
              <a:cxnLst/>
              <a:rect l="l" t="t" r="r" b="b"/>
              <a:pathLst>
                <a:path w="656" h="837" extrusionOk="0">
                  <a:moveTo>
                    <a:pt x="463" y="1"/>
                  </a:moveTo>
                  <a:cubicBezTo>
                    <a:pt x="420" y="1"/>
                    <a:pt x="372" y="13"/>
                    <a:pt x="322" y="40"/>
                  </a:cubicBezTo>
                  <a:cubicBezTo>
                    <a:pt x="143" y="147"/>
                    <a:pt x="1" y="397"/>
                    <a:pt x="1" y="600"/>
                  </a:cubicBezTo>
                  <a:cubicBezTo>
                    <a:pt x="1" y="751"/>
                    <a:pt x="72" y="837"/>
                    <a:pt x="176" y="837"/>
                  </a:cubicBezTo>
                  <a:cubicBezTo>
                    <a:pt x="220" y="837"/>
                    <a:pt x="269" y="822"/>
                    <a:pt x="322" y="790"/>
                  </a:cubicBezTo>
                  <a:cubicBezTo>
                    <a:pt x="501" y="683"/>
                    <a:pt x="655" y="433"/>
                    <a:pt x="655" y="230"/>
                  </a:cubicBezTo>
                  <a:cubicBezTo>
                    <a:pt x="655" y="85"/>
                    <a:pt x="575" y="1"/>
                    <a:pt x="4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2158321" y="3779055"/>
              <a:ext cx="20602" cy="26776"/>
            </a:xfrm>
            <a:custGeom>
              <a:avLst/>
              <a:gdLst/>
              <a:ahLst/>
              <a:cxnLst/>
              <a:rect l="l" t="t" r="r" b="b"/>
              <a:pathLst>
                <a:path w="644" h="837" extrusionOk="0">
                  <a:moveTo>
                    <a:pt x="468" y="0"/>
                  </a:moveTo>
                  <a:cubicBezTo>
                    <a:pt x="425" y="0"/>
                    <a:pt x="375" y="15"/>
                    <a:pt x="322" y="47"/>
                  </a:cubicBezTo>
                  <a:cubicBezTo>
                    <a:pt x="144" y="154"/>
                    <a:pt x="1" y="404"/>
                    <a:pt x="1" y="607"/>
                  </a:cubicBezTo>
                  <a:cubicBezTo>
                    <a:pt x="1" y="752"/>
                    <a:pt x="75" y="836"/>
                    <a:pt x="183" y="836"/>
                  </a:cubicBezTo>
                  <a:cubicBezTo>
                    <a:pt x="225" y="836"/>
                    <a:pt x="272" y="824"/>
                    <a:pt x="322" y="797"/>
                  </a:cubicBezTo>
                  <a:cubicBezTo>
                    <a:pt x="501" y="690"/>
                    <a:pt x="644" y="440"/>
                    <a:pt x="644" y="237"/>
                  </a:cubicBezTo>
                  <a:cubicBezTo>
                    <a:pt x="644" y="86"/>
                    <a:pt x="573" y="0"/>
                    <a:pt x="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2116062" y="3803431"/>
              <a:ext cx="20985" cy="26648"/>
            </a:xfrm>
            <a:custGeom>
              <a:avLst/>
              <a:gdLst/>
              <a:ahLst/>
              <a:cxnLst/>
              <a:rect l="l" t="t" r="r" b="b"/>
              <a:pathLst>
                <a:path w="656" h="833" extrusionOk="0">
                  <a:moveTo>
                    <a:pt x="481" y="0"/>
                  </a:moveTo>
                  <a:cubicBezTo>
                    <a:pt x="437" y="0"/>
                    <a:pt x="387" y="15"/>
                    <a:pt x="334" y="47"/>
                  </a:cubicBezTo>
                  <a:cubicBezTo>
                    <a:pt x="155" y="142"/>
                    <a:pt x="0" y="392"/>
                    <a:pt x="0" y="607"/>
                  </a:cubicBezTo>
                  <a:cubicBezTo>
                    <a:pt x="0" y="749"/>
                    <a:pt x="77" y="832"/>
                    <a:pt x="184" y="832"/>
                  </a:cubicBezTo>
                  <a:cubicBezTo>
                    <a:pt x="229" y="832"/>
                    <a:pt x="280" y="817"/>
                    <a:pt x="334" y="785"/>
                  </a:cubicBezTo>
                  <a:cubicBezTo>
                    <a:pt x="512" y="690"/>
                    <a:pt x="655" y="440"/>
                    <a:pt x="655" y="226"/>
                  </a:cubicBezTo>
                  <a:cubicBezTo>
                    <a:pt x="655" y="83"/>
                    <a:pt x="585" y="0"/>
                    <a:pt x="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38"/>
          <p:cNvGrpSpPr/>
          <p:nvPr/>
        </p:nvGrpSpPr>
        <p:grpSpPr>
          <a:xfrm>
            <a:off x="6448758" y="636036"/>
            <a:ext cx="905486" cy="1947369"/>
            <a:chOff x="830207" y="3488333"/>
            <a:chExt cx="518814" cy="1115779"/>
          </a:xfrm>
        </p:grpSpPr>
        <p:sp>
          <p:nvSpPr>
            <p:cNvPr id="729" name="Google Shape;729;p38"/>
            <p:cNvSpPr/>
            <p:nvPr/>
          </p:nvSpPr>
          <p:spPr>
            <a:xfrm>
              <a:off x="830207" y="3488333"/>
              <a:ext cx="518814" cy="1115779"/>
            </a:xfrm>
            <a:custGeom>
              <a:avLst/>
              <a:gdLst/>
              <a:ahLst/>
              <a:cxnLst/>
              <a:rect l="l" t="t" r="r" b="b"/>
              <a:pathLst>
                <a:path w="16218" h="34879" extrusionOk="0">
                  <a:moveTo>
                    <a:pt x="15786" y="1"/>
                  </a:moveTo>
                  <a:cubicBezTo>
                    <a:pt x="15699" y="1"/>
                    <a:pt x="15603" y="28"/>
                    <a:pt x="15503" y="86"/>
                  </a:cubicBezTo>
                  <a:lnTo>
                    <a:pt x="715" y="8623"/>
                  </a:lnTo>
                  <a:cubicBezTo>
                    <a:pt x="322" y="8849"/>
                    <a:pt x="1" y="9468"/>
                    <a:pt x="1" y="9980"/>
                  </a:cubicBezTo>
                  <a:lnTo>
                    <a:pt x="1" y="34257"/>
                  </a:lnTo>
                  <a:cubicBezTo>
                    <a:pt x="10" y="34647"/>
                    <a:pt x="183" y="34878"/>
                    <a:pt x="433" y="34878"/>
                  </a:cubicBezTo>
                  <a:cubicBezTo>
                    <a:pt x="519" y="34878"/>
                    <a:pt x="614" y="34851"/>
                    <a:pt x="715" y="34793"/>
                  </a:cubicBezTo>
                  <a:lnTo>
                    <a:pt x="15503" y="26256"/>
                  </a:lnTo>
                  <a:cubicBezTo>
                    <a:pt x="15896" y="26030"/>
                    <a:pt x="16217" y="25423"/>
                    <a:pt x="16217" y="24899"/>
                  </a:cubicBezTo>
                  <a:lnTo>
                    <a:pt x="16217" y="622"/>
                  </a:lnTo>
                  <a:cubicBezTo>
                    <a:pt x="16217" y="232"/>
                    <a:pt x="16039" y="1"/>
                    <a:pt x="15786"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830591" y="3488781"/>
              <a:ext cx="518430" cy="363790"/>
            </a:xfrm>
            <a:custGeom>
              <a:avLst/>
              <a:gdLst/>
              <a:ahLst/>
              <a:cxnLst/>
              <a:rect l="l" t="t" r="r" b="b"/>
              <a:pathLst>
                <a:path w="16206" h="11372" extrusionOk="0">
                  <a:moveTo>
                    <a:pt x="15784" y="0"/>
                  </a:moveTo>
                  <a:cubicBezTo>
                    <a:pt x="15681" y="0"/>
                    <a:pt x="15565" y="35"/>
                    <a:pt x="15443" y="108"/>
                  </a:cubicBezTo>
                  <a:lnTo>
                    <a:pt x="763" y="8573"/>
                  </a:lnTo>
                  <a:cubicBezTo>
                    <a:pt x="346" y="8823"/>
                    <a:pt x="1" y="9419"/>
                    <a:pt x="1" y="9907"/>
                  </a:cubicBezTo>
                  <a:lnTo>
                    <a:pt x="1" y="11371"/>
                  </a:lnTo>
                  <a:lnTo>
                    <a:pt x="16205" y="2001"/>
                  </a:lnTo>
                  <a:lnTo>
                    <a:pt x="16205" y="537"/>
                  </a:lnTo>
                  <a:cubicBezTo>
                    <a:pt x="16205" y="200"/>
                    <a:pt x="16033" y="0"/>
                    <a:pt x="15784"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1300231" y="3526689"/>
              <a:ext cx="18682" cy="24024"/>
            </a:xfrm>
            <a:custGeom>
              <a:avLst/>
              <a:gdLst/>
              <a:ahLst/>
              <a:cxnLst/>
              <a:rect l="l" t="t" r="r" b="b"/>
              <a:pathLst>
                <a:path w="584" h="751" extrusionOk="0">
                  <a:moveTo>
                    <a:pt x="427" y="0"/>
                  </a:moveTo>
                  <a:cubicBezTo>
                    <a:pt x="388" y="0"/>
                    <a:pt x="344" y="14"/>
                    <a:pt x="298" y="42"/>
                  </a:cubicBezTo>
                  <a:cubicBezTo>
                    <a:pt x="131" y="137"/>
                    <a:pt x="0" y="364"/>
                    <a:pt x="0" y="542"/>
                  </a:cubicBezTo>
                  <a:cubicBezTo>
                    <a:pt x="0" y="676"/>
                    <a:pt x="65" y="751"/>
                    <a:pt x="161" y="751"/>
                  </a:cubicBezTo>
                  <a:cubicBezTo>
                    <a:pt x="201" y="751"/>
                    <a:pt x="248" y="737"/>
                    <a:pt x="298" y="709"/>
                  </a:cubicBezTo>
                  <a:cubicBezTo>
                    <a:pt x="453" y="614"/>
                    <a:pt x="583" y="387"/>
                    <a:pt x="583" y="209"/>
                  </a:cubicBezTo>
                  <a:cubicBezTo>
                    <a:pt x="583" y="75"/>
                    <a:pt x="519" y="0"/>
                    <a:pt x="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1262899" y="3548378"/>
              <a:ext cx="18298" cy="24056"/>
            </a:xfrm>
            <a:custGeom>
              <a:avLst/>
              <a:gdLst/>
              <a:ahLst/>
              <a:cxnLst/>
              <a:rect l="l" t="t" r="r" b="b"/>
              <a:pathLst>
                <a:path w="572" h="752" extrusionOk="0">
                  <a:moveTo>
                    <a:pt x="415" y="1"/>
                  </a:moveTo>
                  <a:cubicBezTo>
                    <a:pt x="376" y="1"/>
                    <a:pt x="332" y="14"/>
                    <a:pt x="286" y="43"/>
                  </a:cubicBezTo>
                  <a:cubicBezTo>
                    <a:pt x="131" y="138"/>
                    <a:pt x="0" y="364"/>
                    <a:pt x="0" y="543"/>
                  </a:cubicBezTo>
                  <a:cubicBezTo>
                    <a:pt x="0" y="677"/>
                    <a:pt x="65" y="752"/>
                    <a:pt x="157" y="752"/>
                  </a:cubicBezTo>
                  <a:cubicBezTo>
                    <a:pt x="196" y="752"/>
                    <a:pt x="240" y="738"/>
                    <a:pt x="286" y="710"/>
                  </a:cubicBezTo>
                  <a:cubicBezTo>
                    <a:pt x="453" y="614"/>
                    <a:pt x="572" y="388"/>
                    <a:pt x="572" y="210"/>
                  </a:cubicBezTo>
                  <a:cubicBezTo>
                    <a:pt x="572" y="76"/>
                    <a:pt x="507" y="1"/>
                    <a:pt x="4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1225183" y="3570099"/>
              <a:ext cx="18682" cy="23993"/>
            </a:xfrm>
            <a:custGeom>
              <a:avLst/>
              <a:gdLst/>
              <a:ahLst/>
              <a:cxnLst/>
              <a:rect l="l" t="t" r="r" b="b"/>
              <a:pathLst>
                <a:path w="584" h="750" extrusionOk="0">
                  <a:moveTo>
                    <a:pt x="428" y="0"/>
                  </a:moveTo>
                  <a:cubicBezTo>
                    <a:pt x="388" y="0"/>
                    <a:pt x="344" y="14"/>
                    <a:pt x="298" y="42"/>
                  </a:cubicBezTo>
                  <a:cubicBezTo>
                    <a:pt x="132" y="138"/>
                    <a:pt x="1" y="352"/>
                    <a:pt x="1" y="543"/>
                  </a:cubicBezTo>
                  <a:cubicBezTo>
                    <a:pt x="1" y="670"/>
                    <a:pt x="67" y="749"/>
                    <a:pt x="166" y="749"/>
                  </a:cubicBezTo>
                  <a:cubicBezTo>
                    <a:pt x="206" y="749"/>
                    <a:pt x="251" y="736"/>
                    <a:pt x="298" y="709"/>
                  </a:cubicBezTo>
                  <a:cubicBezTo>
                    <a:pt x="453" y="614"/>
                    <a:pt x="584" y="388"/>
                    <a:pt x="584" y="209"/>
                  </a:cubicBezTo>
                  <a:cubicBezTo>
                    <a:pt x="584" y="76"/>
                    <a:pt x="519" y="0"/>
                    <a:pt x="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891147" y="3843002"/>
              <a:ext cx="137909" cy="237334"/>
            </a:xfrm>
            <a:custGeom>
              <a:avLst/>
              <a:gdLst/>
              <a:ahLst/>
              <a:cxnLst/>
              <a:rect l="l" t="t" r="r" b="b"/>
              <a:pathLst>
                <a:path w="4311" h="7419" extrusionOk="0">
                  <a:moveTo>
                    <a:pt x="4311" y="1"/>
                  </a:moveTo>
                  <a:lnTo>
                    <a:pt x="1" y="2477"/>
                  </a:lnTo>
                  <a:lnTo>
                    <a:pt x="1" y="7418"/>
                  </a:lnTo>
                  <a:lnTo>
                    <a:pt x="4311" y="4930"/>
                  </a:lnTo>
                  <a:lnTo>
                    <a:pt x="4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1061012" y="3686861"/>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1061012" y="3727616"/>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1061012" y="3768339"/>
              <a:ext cx="244180" cy="154672"/>
            </a:xfrm>
            <a:custGeom>
              <a:avLst/>
              <a:gdLst/>
              <a:ahLst/>
              <a:cxnLst/>
              <a:rect l="l" t="t" r="r" b="b"/>
              <a:pathLst>
                <a:path w="7633" h="4835" extrusionOk="0">
                  <a:moveTo>
                    <a:pt x="7633" y="1"/>
                  </a:moveTo>
                  <a:lnTo>
                    <a:pt x="1" y="4406"/>
                  </a:lnTo>
                  <a:lnTo>
                    <a:pt x="1" y="4835"/>
                  </a:lnTo>
                  <a:lnTo>
                    <a:pt x="7633" y="430"/>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1061012" y="3809477"/>
              <a:ext cx="244180" cy="154672"/>
            </a:xfrm>
            <a:custGeom>
              <a:avLst/>
              <a:gdLst/>
              <a:ahLst/>
              <a:cxnLst/>
              <a:rect l="l" t="t" r="r" b="b"/>
              <a:pathLst>
                <a:path w="7633" h="4835" extrusionOk="0">
                  <a:moveTo>
                    <a:pt x="7633" y="1"/>
                  </a:moveTo>
                  <a:lnTo>
                    <a:pt x="1" y="4406"/>
                  </a:lnTo>
                  <a:lnTo>
                    <a:pt x="1" y="4835"/>
                  </a:lnTo>
                  <a:lnTo>
                    <a:pt x="7633" y="429"/>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1094153" y="3866611"/>
              <a:ext cx="211806" cy="277321"/>
            </a:xfrm>
            <a:custGeom>
              <a:avLst/>
              <a:gdLst/>
              <a:ahLst/>
              <a:cxnLst/>
              <a:rect l="l" t="t" r="r" b="b"/>
              <a:pathLst>
                <a:path w="6621" h="8669" extrusionOk="0">
                  <a:moveTo>
                    <a:pt x="6561" y="1"/>
                  </a:moveTo>
                  <a:lnTo>
                    <a:pt x="1" y="3894"/>
                  </a:lnTo>
                  <a:lnTo>
                    <a:pt x="60" y="8669"/>
                  </a:lnTo>
                  <a:lnTo>
                    <a:pt x="6621" y="4763"/>
                  </a:lnTo>
                  <a:lnTo>
                    <a:pt x="6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891147" y="4017058"/>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891147" y="4057813"/>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891147" y="4098951"/>
              <a:ext cx="175625" cy="114684"/>
            </a:xfrm>
            <a:custGeom>
              <a:avLst/>
              <a:gdLst/>
              <a:ahLst/>
              <a:cxnLst/>
              <a:rect l="l" t="t" r="r" b="b"/>
              <a:pathLst>
                <a:path w="5490" h="3585" extrusionOk="0">
                  <a:moveTo>
                    <a:pt x="5490" y="1"/>
                  </a:moveTo>
                  <a:lnTo>
                    <a:pt x="1" y="3156"/>
                  </a:lnTo>
                  <a:lnTo>
                    <a:pt x="1" y="3584"/>
                  </a:lnTo>
                  <a:lnTo>
                    <a:pt x="5490" y="417"/>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8"/>
            <p:cNvSpPr/>
            <p:nvPr/>
          </p:nvSpPr>
          <p:spPr>
            <a:xfrm>
              <a:off x="891147" y="4139706"/>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891147" y="4055542"/>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891147" y="4096296"/>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891147" y="4137435"/>
              <a:ext cx="414814" cy="252913"/>
            </a:xfrm>
            <a:custGeom>
              <a:avLst/>
              <a:gdLst/>
              <a:ahLst/>
              <a:cxnLst/>
              <a:rect l="l" t="t" r="r" b="b"/>
              <a:pathLst>
                <a:path w="12967" h="7906" extrusionOk="0">
                  <a:moveTo>
                    <a:pt x="12967" y="0"/>
                  </a:moveTo>
                  <a:lnTo>
                    <a:pt x="1" y="7489"/>
                  </a:lnTo>
                  <a:lnTo>
                    <a:pt x="1" y="7906"/>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a:off x="891147" y="4178190"/>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38"/>
          <p:cNvGrpSpPr/>
          <p:nvPr/>
        </p:nvGrpSpPr>
        <p:grpSpPr>
          <a:xfrm>
            <a:off x="7540243" y="862323"/>
            <a:ext cx="445787" cy="1075113"/>
            <a:chOff x="1889064" y="1625288"/>
            <a:chExt cx="188933" cy="455633"/>
          </a:xfrm>
        </p:grpSpPr>
        <p:sp>
          <p:nvSpPr>
            <p:cNvPr id="749" name="Google Shape;749;p38"/>
            <p:cNvSpPr/>
            <p:nvPr/>
          </p:nvSpPr>
          <p:spPr>
            <a:xfrm>
              <a:off x="1889064" y="1625288"/>
              <a:ext cx="183591" cy="454674"/>
            </a:xfrm>
            <a:custGeom>
              <a:avLst/>
              <a:gdLst/>
              <a:ahLst/>
              <a:cxnLst/>
              <a:rect l="l" t="t" r="r" b="b"/>
              <a:pathLst>
                <a:path w="5739" h="14213" extrusionOk="0">
                  <a:moveTo>
                    <a:pt x="5716" y="331"/>
                  </a:moveTo>
                  <a:lnTo>
                    <a:pt x="5739" y="342"/>
                  </a:lnTo>
                  <a:cubicBezTo>
                    <a:pt x="5732" y="338"/>
                    <a:pt x="5724" y="334"/>
                    <a:pt x="5716" y="331"/>
                  </a:cubicBezTo>
                  <a:close/>
                  <a:moveTo>
                    <a:pt x="4982" y="0"/>
                  </a:moveTo>
                  <a:cubicBezTo>
                    <a:pt x="4920" y="0"/>
                    <a:pt x="4849" y="21"/>
                    <a:pt x="4775" y="68"/>
                  </a:cubicBezTo>
                  <a:lnTo>
                    <a:pt x="464" y="2557"/>
                  </a:lnTo>
                  <a:cubicBezTo>
                    <a:pt x="203" y="2699"/>
                    <a:pt x="0" y="3068"/>
                    <a:pt x="0" y="3366"/>
                  </a:cubicBezTo>
                  <a:lnTo>
                    <a:pt x="24" y="13594"/>
                  </a:lnTo>
                  <a:cubicBezTo>
                    <a:pt x="24" y="13736"/>
                    <a:pt x="72" y="13844"/>
                    <a:pt x="155" y="13891"/>
                  </a:cubicBezTo>
                  <a:lnTo>
                    <a:pt x="786" y="14213"/>
                  </a:lnTo>
                  <a:cubicBezTo>
                    <a:pt x="703" y="14153"/>
                    <a:pt x="655" y="14058"/>
                    <a:pt x="655" y="13903"/>
                  </a:cubicBezTo>
                  <a:lnTo>
                    <a:pt x="631" y="3688"/>
                  </a:lnTo>
                  <a:cubicBezTo>
                    <a:pt x="631" y="3378"/>
                    <a:pt x="834" y="3021"/>
                    <a:pt x="1096" y="2866"/>
                  </a:cubicBezTo>
                  <a:lnTo>
                    <a:pt x="5406" y="378"/>
                  </a:lnTo>
                  <a:cubicBezTo>
                    <a:pt x="5484" y="335"/>
                    <a:pt x="5558" y="313"/>
                    <a:pt x="5623" y="313"/>
                  </a:cubicBezTo>
                  <a:cubicBezTo>
                    <a:pt x="5657" y="313"/>
                    <a:pt x="5688" y="319"/>
                    <a:pt x="5716" y="331"/>
                  </a:cubicBezTo>
                  <a:lnTo>
                    <a:pt x="5716" y="331"/>
                  </a:lnTo>
                  <a:lnTo>
                    <a:pt x="5108" y="32"/>
                  </a:lnTo>
                  <a:cubicBezTo>
                    <a:pt x="5072" y="12"/>
                    <a:pt x="5030" y="0"/>
                    <a:pt x="4982"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1909249" y="1635269"/>
              <a:ext cx="168747" cy="445653"/>
            </a:xfrm>
            <a:custGeom>
              <a:avLst/>
              <a:gdLst/>
              <a:ahLst/>
              <a:cxnLst/>
              <a:rect l="l" t="t" r="r" b="b"/>
              <a:pathLst>
                <a:path w="5275" h="13931" extrusionOk="0">
                  <a:moveTo>
                    <a:pt x="4985" y="0"/>
                  </a:moveTo>
                  <a:cubicBezTo>
                    <a:pt x="4922" y="0"/>
                    <a:pt x="4850" y="21"/>
                    <a:pt x="4775" y="66"/>
                  </a:cubicBezTo>
                  <a:lnTo>
                    <a:pt x="476" y="2554"/>
                  </a:lnTo>
                  <a:cubicBezTo>
                    <a:pt x="214" y="2709"/>
                    <a:pt x="0" y="3066"/>
                    <a:pt x="0" y="3376"/>
                  </a:cubicBezTo>
                  <a:lnTo>
                    <a:pt x="24" y="13591"/>
                  </a:lnTo>
                  <a:cubicBezTo>
                    <a:pt x="24" y="13803"/>
                    <a:pt x="133" y="13930"/>
                    <a:pt x="290" y="13930"/>
                  </a:cubicBezTo>
                  <a:cubicBezTo>
                    <a:pt x="353" y="13930"/>
                    <a:pt x="425" y="13910"/>
                    <a:pt x="500" y="13865"/>
                  </a:cubicBezTo>
                  <a:lnTo>
                    <a:pt x="4798" y="11377"/>
                  </a:lnTo>
                  <a:cubicBezTo>
                    <a:pt x="5060" y="11222"/>
                    <a:pt x="5275" y="10865"/>
                    <a:pt x="5275" y="10555"/>
                  </a:cubicBezTo>
                  <a:lnTo>
                    <a:pt x="5251" y="340"/>
                  </a:lnTo>
                  <a:cubicBezTo>
                    <a:pt x="5251" y="128"/>
                    <a:pt x="5142" y="0"/>
                    <a:pt x="4985"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1915711" y="1641923"/>
              <a:ext cx="155823" cy="432345"/>
            </a:xfrm>
            <a:custGeom>
              <a:avLst/>
              <a:gdLst/>
              <a:ahLst/>
              <a:cxnLst/>
              <a:rect l="l" t="t" r="r" b="b"/>
              <a:pathLst>
                <a:path w="4871" h="13515" extrusionOk="0">
                  <a:moveTo>
                    <a:pt x="4787" y="1"/>
                  </a:moveTo>
                  <a:cubicBezTo>
                    <a:pt x="4775" y="1"/>
                    <a:pt x="4739" y="12"/>
                    <a:pt x="4680" y="36"/>
                  </a:cubicBezTo>
                  <a:lnTo>
                    <a:pt x="3465" y="751"/>
                  </a:lnTo>
                  <a:lnTo>
                    <a:pt x="3465" y="1084"/>
                  </a:lnTo>
                  <a:lnTo>
                    <a:pt x="1322" y="2322"/>
                  </a:lnTo>
                  <a:lnTo>
                    <a:pt x="1322" y="1977"/>
                  </a:lnTo>
                  <a:lnTo>
                    <a:pt x="370" y="2525"/>
                  </a:lnTo>
                  <a:cubicBezTo>
                    <a:pt x="179" y="2644"/>
                    <a:pt x="1" y="2941"/>
                    <a:pt x="1" y="3168"/>
                  </a:cubicBezTo>
                  <a:lnTo>
                    <a:pt x="24" y="13383"/>
                  </a:lnTo>
                  <a:cubicBezTo>
                    <a:pt x="24" y="13419"/>
                    <a:pt x="36" y="13514"/>
                    <a:pt x="84" y="13514"/>
                  </a:cubicBezTo>
                  <a:cubicBezTo>
                    <a:pt x="96" y="13514"/>
                    <a:pt x="132" y="13514"/>
                    <a:pt x="191" y="13478"/>
                  </a:cubicBezTo>
                  <a:lnTo>
                    <a:pt x="4501" y="10990"/>
                  </a:lnTo>
                  <a:cubicBezTo>
                    <a:pt x="4692" y="10883"/>
                    <a:pt x="4870" y="10585"/>
                    <a:pt x="4870" y="10359"/>
                  </a:cubicBezTo>
                  <a:lnTo>
                    <a:pt x="4846" y="132"/>
                  </a:lnTo>
                  <a:cubicBezTo>
                    <a:pt x="4846" y="96"/>
                    <a:pt x="4835" y="1"/>
                    <a:pt x="4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1963696" y="1669050"/>
              <a:ext cx="57166" cy="36437"/>
            </a:xfrm>
            <a:custGeom>
              <a:avLst/>
              <a:gdLst/>
              <a:ahLst/>
              <a:cxnLst/>
              <a:rect l="l" t="t" r="r" b="b"/>
              <a:pathLst>
                <a:path w="1787" h="1139" extrusionOk="0">
                  <a:moveTo>
                    <a:pt x="1753" y="0"/>
                  </a:moveTo>
                  <a:cubicBezTo>
                    <a:pt x="1745" y="0"/>
                    <a:pt x="1737" y="3"/>
                    <a:pt x="1727" y="10"/>
                  </a:cubicBezTo>
                  <a:lnTo>
                    <a:pt x="72" y="962"/>
                  </a:lnTo>
                  <a:cubicBezTo>
                    <a:pt x="36" y="986"/>
                    <a:pt x="1" y="1034"/>
                    <a:pt x="1" y="1081"/>
                  </a:cubicBezTo>
                  <a:cubicBezTo>
                    <a:pt x="1" y="1116"/>
                    <a:pt x="20" y="1138"/>
                    <a:pt x="44" y="1138"/>
                  </a:cubicBezTo>
                  <a:cubicBezTo>
                    <a:pt x="53" y="1138"/>
                    <a:pt x="63" y="1135"/>
                    <a:pt x="72" y="1129"/>
                  </a:cubicBezTo>
                  <a:lnTo>
                    <a:pt x="1727" y="176"/>
                  </a:lnTo>
                  <a:cubicBezTo>
                    <a:pt x="1763" y="153"/>
                    <a:pt x="1787" y="105"/>
                    <a:pt x="1787" y="57"/>
                  </a:cubicBezTo>
                  <a:cubicBezTo>
                    <a:pt x="1787" y="23"/>
                    <a:pt x="1774"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8"/>
          <p:cNvGrpSpPr/>
          <p:nvPr/>
        </p:nvGrpSpPr>
        <p:grpSpPr>
          <a:xfrm>
            <a:off x="5029203" y="2903159"/>
            <a:ext cx="1671954" cy="988824"/>
            <a:chOff x="942970" y="2297423"/>
            <a:chExt cx="529434" cy="313117"/>
          </a:xfrm>
        </p:grpSpPr>
        <p:sp>
          <p:nvSpPr>
            <p:cNvPr id="754" name="Google Shape;754;p38"/>
            <p:cNvSpPr/>
            <p:nvPr/>
          </p:nvSpPr>
          <p:spPr>
            <a:xfrm>
              <a:off x="944090" y="2382355"/>
              <a:ext cx="526811" cy="228185"/>
            </a:xfrm>
            <a:custGeom>
              <a:avLst/>
              <a:gdLst/>
              <a:ahLst/>
              <a:cxnLst/>
              <a:rect l="l" t="t" r="r" b="b"/>
              <a:pathLst>
                <a:path w="16468" h="7133" extrusionOk="0">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942970" y="2297423"/>
              <a:ext cx="529434" cy="304353"/>
            </a:xfrm>
            <a:custGeom>
              <a:avLst/>
              <a:gdLst/>
              <a:ahLst/>
              <a:cxnLst/>
              <a:rect l="l" t="t" r="r" b="b"/>
              <a:pathLst>
                <a:path w="16550" h="9514" extrusionOk="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990187" y="2501165"/>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8"/>
            <p:cNvSpPr/>
            <p:nvPr/>
          </p:nvSpPr>
          <p:spPr>
            <a:xfrm>
              <a:off x="1011908" y="2488625"/>
              <a:ext cx="31638" cy="17914"/>
            </a:xfrm>
            <a:custGeom>
              <a:avLst/>
              <a:gdLst/>
              <a:ahLst/>
              <a:cxnLst/>
              <a:rect l="l" t="t" r="r" b="b"/>
              <a:pathLst>
                <a:path w="989" h="560" extrusionOk="0">
                  <a:moveTo>
                    <a:pt x="488" y="0"/>
                  </a:moveTo>
                  <a:lnTo>
                    <a:pt x="0" y="274"/>
                  </a:lnTo>
                  <a:lnTo>
                    <a:pt x="500" y="560"/>
                  </a:lnTo>
                  <a:lnTo>
                    <a:pt x="988"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8"/>
            <p:cNvSpPr/>
            <p:nvPr/>
          </p:nvSpPr>
          <p:spPr>
            <a:xfrm>
              <a:off x="1033981" y="2475669"/>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1056086" y="2463097"/>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1078158" y="2450525"/>
              <a:ext cx="31286" cy="17946"/>
            </a:xfrm>
            <a:custGeom>
              <a:avLst/>
              <a:gdLst/>
              <a:ahLst/>
              <a:cxnLst/>
              <a:rect l="l" t="t" r="r" b="b"/>
              <a:pathLst>
                <a:path w="978" h="561"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1099879" y="2437569"/>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a:off x="1121952" y="2424997"/>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a:off x="1144057" y="2412425"/>
              <a:ext cx="31254" cy="17946"/>
            </a:xfrm>
            <a:custGeom>
              <a:avLst/>
              <a:gdLst/>
              <a:ahLst/>
              <a:cxnLst/>
              <a:rect l="l" t="t" r="r" b="b"/>
              <a:pathLst>
                <a:path w="977" h="561" extrusionOk="0">
                  <a:moveTo>
                    <a:pt x="489" y="1"/>
                  </a:moveTo>
                  <a:lnTo>
                    <a:pt x="1" y="287"/>
                  </a:lnTo>
                  <a:lnTo>
                    <a:pt x="489" y="560"/>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8"/>
            <p:cNvSpPr/>
            <p:nvPr/>
          </p:nvSpPr>
          <p:spPr>
            <a:xfrm>
              <a:off x="1165778" y="2399853"/>
              <a:ext cx="31638" cy="17946"/>
            </a:xfrm>
            <a:custGeom>
              <a:avLst/>
              <a:gdLst/>
              <a:ahLst/>
              <a:cxnLst/>
              <a:rect l="l" t="t" r="r" b="b"/>
              <a:pathLst>
                <a:path w="989" h="561" extrusionOk="0">
                  <a:moveTo>
                    <a:pt x="488" y="1"/>
                  </a:moveTo>
                  <a:lnTo>
                    <a:pt x="0" y="275"/>
                  </a:lnTo>
                  <a:lnTo>
                    <a:pt x="500" y="561"/>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1187851" y="2386930"/>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1209956" y="2374358"/>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8"/>
            <p:cNvSpPr/>
            <p:nvPr/>
          </p:nvSpPr>
          <p:spPr>
            <a:xfrm>
              <a:off x="1232029" y="2361786"/>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8"/>
            <p:cNvSpPr/>
            <p:nvPr/>
          </p:nvSpPr>
          <p:spPr>
            <a:xfrm>
              <a:off x="1253750" y="2348830"/>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a:off x="1275854" y="2336258"/>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a:off x="1297927" y="2323686"/>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8"/>
            <p:cNvSpPr/>
            <p:nvPr/>
          </p:nvSpPr>
          <p:spPr>
            <a:xfrm>
              <a:off x="1037020" y="2503084"/>
              <a:ext cx="31286" cy="17946"/>
            </a:xfrm>
            <a:custGeom>
              <a:avLst/>
              <a:gdLst/>
              <a:ahLst/>
              <a:cxnLst/>
              <a:rect l="l" t="t" r="r" b="b"/>
              <a:pathLst>
                <a:path w="978"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8"/>
            <p:cNvSpPr/>
            <p:nvPr/>
          </p:nvSpPr>
          <p:spPr>
            <a:xfrm>
              <a:off x="1059125" y="2490128"/>
              <a:ext cx="31254" cy="18330"/>
            </a:xfrm>
            <a:custGeom>
              <a:avLst/>
              <a:gdLst/>
              <a:ahLst/>
              <a:cxnLst/>
              <a:rect l="l" t="t" r="r" b="b"/>
              <a:pathLst>
                <a:path w="977" h="573" extrusionOk="0">
                  <a:moveTo>
                    <a:pt x="489" y="1"/>
                  </a:moveTo>
                  <a:lnTo>
                    <a:pt x="0"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p:nvPr/>
          </p:nvSpPr>
          <p:spPr>
            <a:xfrm>
              <a:off x="1080846" y="2477556"/>
              <a:ext cx="31638" cy="17946"/>
            </a:xfrm>
            <a:custGeom>
              <a:avLst/>
              <a:gdLst/>
              <a:ahLst/>
              <a:cxnLst/>
              <a:rect l="l" t="t" r="r" b="b"/>
              <a:pathLst>
                <a:path w="989" h="561" extrusionOk="0">
                  <a:moveTo>
                    <a:pt x="488" y="1"/>
                  </a:moveTo>
                  <a:lnTo>
                    <a:pt x="0" y="287"/>
                  </a:lnTo>
                  <a:lnTo>
                    <a:pt x="500" y="560"/>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8"/>
            <p:cNvSpPr/>
            <p:nvPr/>
          </p:nvSpPr>
          <p:spPr>
            <a:xfrm>
              <a:off x="1102918" y="2464984"/>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8"/>
            <p:cNvSpPr/>
            <p:nvPr/>
          </p:nvSpPr>
          <p:spPr>
            <a:xfrm>
              <a:off x="1125023" y="2452061"/>
              <a:ext cx="31254" cy="18298"/>
            </a:xfrm>
            <a:custGeom>
              <a:avLst/>
              <a:gdLst/>
              <a:ahLst/>
              <a:cxnLst/>
              <a:rect l="l" t="t" r="r" b="b"/>
              <a:pathLst>
                <a:path w="977" h="572" extrusionOk="0">
                  <a:moveTo>
                    <a:pt x="488" y="0"/>
                  </a:moveTo>
                  <a:lnTo>
                    <a:pt x="0" y="286"/>
                  </a:lnTo>
                  <a:lnTo>
                    <a:pt x="488" y="572"/>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1146712" y="2439489"/>
              <a:ext cx="31670" cy="17914"/>
            </a:xfrm>
            <a:custGeom>
              <a:avLst/>
              <a:gdLst/>
              <a:ahLst/>
              <a:cxnLst/>
              <a:rect l="l" t="t" r="r" b="b"/>
              <a:pathLst>
                <a:path w="990" h="560" extrusionOk="0">
                  <a:moveTo>
                    <a:pt x="489" y="0"/>
                  </a:moveTo>
                  <a:lnTo>
                    <a:pt x="1" y="286"/>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1168817" y="2426917"/>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1190890" y="2413961"/>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1212995" y="2401389"/>
              <a:ext cx="31254" cy="17946"/>
            </a:xfrm>
            <a:custGeom>
              <a:avLst/>
              <a:gdLst/>
              <a:ahLst/>
              <a:cxnLst/>
              <a:rect l="l" t="t" r="r" b="b"/>
              <a:pathLst>
                <a:path w="977" h="561" extrusionOk="0">
                  <a:moveTo>
                    <a:pt x="489" y="1"/>
                  </a:moveTo>
                  <a:lnTo>
                    <a:pt x="1" y="286"/>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1234716" y="2388817"/>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1256789" y="2375861"/>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1278893" y="2363289"/>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1300582" y="2350749"/>
              <a:ext cx="31670" cy="17914"/>
            </a:xfrm>
            <a:custGeom>
              <a:avLst/>
              <a:gdLst/>
              <a:ahLst/>
              <a:cxnLst/>
              <a:rect l="l" t="t" r="r" b="b"/>
              <a:pathLst>
                <a:path w="990" h="560" extrusionOk="0">
                  <a:moveTo>
                    <a:pt x="489" y="0"/>
                  </a:moveTo>
                  <a:lnTo>
                    <a:pt x="1" y="274"/>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1322687" y="2337794"/>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1014947" y="2515656"/>
              <a:ext cx="78120" cy="32406"/>
            </a:xfrm>
            <a:custGeom>
              <a:avLst/>
              <a:gdLst/>
              <a:ahLst/>
              <a:cxnLst/>
              <a:rect l="l" t="t" r="r" b="b"/>
              <a:pathLst>
                <a:path w="2442" h="1013" extrusionOk="0">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1083885" y="2504620"/>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1105957" y="2492048"/>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8"/>
            <p:cNvSpPr/>
            <p:nvPr/>
          </p:nvSpPr>
          <p:spPr>
            <a:xfrm>
              <a:off x="1127678" y="2479092"/>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8"/>
            <p:cNvSpPr/>
            <p:nvPr/>
          </p:nvSpPr>
          <p:spPr>
            <a:xfrm>
              <a:off x="1149783" y="2466520"/>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8"/>
            <p:cNvSpPr/>
            <p:nvPr/>
          </p:nvSpPr>
          <p:spPr>
            <a:xfrm>
              <a:off x="1171856" y="2453948"/>
              <a:ext cx="31254" cy="17946"/>
            </a:xfrm>
            <a:custGeom>
              <a:avLst/>
              <a:gdLst/>
              <a:ahLst/>
              <a:cxnLst/>
              <a:rect l="l" t="t" r="r" b="b"/>
              <a:pathLst>
                <a:path w="977"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1193961" y="2440992"/>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1215650" y="2428420"/>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1237755" y="2415848"/>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1259860" y="2402924"/>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1281549" y="2390353"/>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1303653" y="2377781"/>
              <a:ext cx="31254" cy="17914"/>
            </a:xfrm>
            <a:custGeom>
              <a:avLst/>
              <a:gdLst/>
              <a:ahLst/>
              <a:cxnLst/>
              <a:rect l="l" t="t" r="r" b="b"/>
              <a:pathLst>
                <a:path w="977" h="560" extrusionOk="0">
                  <a:moveTo>
                    <a:pt x="488" y="0"/>
                  </a:moveTo>
                  <a:lnTo>
                    <a:pt x="0" y="274"/>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1325726" y="2364825"/>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1347447" y="2352253"/>
              <a:ext cx="31638" cy="18330"/>
            </a:xfrm>
            <a:custGeom>
              <a:avLst/>
              <a:gdLst/>
              <a:ahLst/>
              <a:cxnLst/>
              <a:rect l="l" t="t" r="r" b="b"/>
              <a:pathLst>
                <a:path w="989" h="573" extrusionOk="0">
                  <a:moveTo>
                    <a:pt x="489" y="1"/>
                  </a:moveTo>
                  <a:lnTo>
                    <a:pt x="0" y="286"/>
                  </a:lnTo>
                  <a:lnTo>
                    <a:pt x="501"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1064851" y="254422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1086924" y="2531651"/>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1108645" y="2519079"/>
              <a:ext cx="31638" cy="17946"/>
            </a:xfrm>
            <a:custGeom>
              <a:avLst/>
              <a:gdLst/>
              <a:ahLst/>
              <a:cxnLst/>
              <a:rect l="l" t="t" r="r" b="b"/>
              <a:pathLst>
                <a:path w="989" h="561" extrusionOk="0">
                  <a:moveTo>
                    <a:pt x="488" y="1"/>
                  </a:moveTo>
                  <a:lnTo>
                    <a:pt x="0" y="274"/>
                  </a:lnTo>
                  <a:lnTo>
                    <a:pt x="500" y="560"/>
                  </a:lnTo>
                  <a:lnTo>
                    <a:pt x="988"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1130717" y="2506123"/>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1152822" y="2493551"/>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1174543" y="2480979"/>
              <a:ext cx="31638" cy="17946"/>
            </a:xfrm>
            <a:custGeom>
              <a:avLst/>
              <a:gdLst/>
              <a:ahLst/>
              <a:cxnLst/>
              <a:rect l="l" t="t" r="r" b="b"/>
              <a:pathLst>
                <a:path w="989" h="561" extrusionOk="0">
                  <a:moveTo>
                    <a:pt x="488" y="1"/>
                  </a:moveTo>
                  <a:lnTo>
                    <a:pt x="0" y="275"/>
                  </a:lnTo>
                  <a:lnTo>
                    <a:pt x="500" y="561"/>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1196616" y="2468055"/>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1218721" y="245548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1240794" y="2442911"/>
              <a:ext cx="31254" cy="17914"/>
            </a:xfrm>
            <a:custGeom>
              <a:avLst/>
              <a:gdLst/>
              <a:ahLst/>
              <a:cxnLst/>
              <a:rect l="l" t="t" r="r" b="b"/>
              <a:pathLst>
                <a:path w="977" h="560"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1262515" y="2429956"/>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1284588" y="2417384"/>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1306692" y="2404812"/>
              <a:ext cx="31254" cy="17946"/>
            </a:xfrm>
            <a:custGeom>
              <a:avLst/>
              <a:gdLst/>
              <a:ahLst/>
              <a:cxnLst/>
              <a:rect l="l" t="t" r="r" b="b"/>
              <a:pathLst>
                <a:path w="977" h="561" extrusionOk="0">
                  <a:moveTo>
                    <a:pt x="489" y="1"/>
                  </a:moveTo>
                  <a:lnTo>
                    <a:pt x="0" y="275"/>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1328413" y="2392240"/>
              <a:ext cx="31638" cy="17946"/>
            </a:xfrm>
            <a:custGeom>
              <a:avLst/>
              <a:gdLst/>
              <a:ahLst/>
              <a:cxnLst/>
              <a:rect l="l" t="t" r="r" b="b"/>
              <a:pathLst>
                <a:path w="989" h="561" extrusionOk="0">
                  <a:moveTo>
                    <a:pt x="488" y="1"/>
                  </a:moveTo>
                  <a:lnTo>
                    <a:pt x="0" y="275"/>
                  </a:lnTo>
                  <a:lnTo>
                    <a:pt x="500" y="560"/>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1350486" y="2379284"/>
              <a:ext cx="31254" cy="18330"/>
            </a:xfrm>
            <a:custGeom>
              <a:avLst/>
              <a:gdLst/>
              <a:ahLst/>
              <a:cxnLst/>
              <a:rect l="l" t="t" r="r" b="b"/>
              <a:pathLst>
                <a:path w="977"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1372591" y="2366744"/>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1089579" y="2558682"/>
              <a:ext cx="31670" cy="18330"/>
            </a:xfrm>
            <a:custGeom>
              <a:avLst/>
              <a:gdLst/>
              <a:ahLst/>
              <a:cxnLst/>
              <a:rect l="l" t="t" r="r" b="b"/>
              <a:pathLst>
                <a:path w="990" h="573" extrusionOk="0">
                  <a:moveTo>
                    <a:pt x="489" y="1"/>
                  </a:moveTo>
                  <a:lnTo>
                    <a:pt x="1" y="287"/>
                  </a:lnTo>
                  <a:lnTo>
                    <a:pt x="501" y="572"/>
                  </a:lnTo>
                  <a:lnTo>
                    <a:pt x="989"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1111684" y="2546110"/>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1133788" y="2533186"/>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1155477" y="2520614"/>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1177582" y="2431875"/>
              <a:ext cx="163437" cy="94083"/>
            </a:xfrm>
            <a:custGeom>
              <a:avLst/>
              <a:gdLst/>
              <a:ahLst/>
              <a:cxnLst/>
              <a:rect l="l" t="t" r="r" b="b"/>
              <a:pathLst>
                <a:path w="5109" h="2941" extrusionOk="0">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1331452" y="2419303"/>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1353525" y="2406347"/>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1375630" y="2393775"/>
              <a:ext cx="31254" cy="17946"/>
            </a:xfrm>
            <a:custGeom>
              <a:avLst/>
              <a:gdLst/>
              <a:ahLst/>
              <a:cxnLst/>
              <a:rect l="l" t="t" r="r" b="b"/>
              <a:pathLst>
                <a:path w="977" h="561" extrusionOk="0">
                  <a:moveTo>
                    <a:pt x="489" y="0"/>
                  </a:moveTo>
                  <a:lnTo>
                    <a:pt x="1" y="286"/>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1397351" y="2381203"/>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8"/>
          <p:cNvGrpSpPr/>
          <p:nvPr/>
        </p:nvGrpSpPr>
        <p:grpSpPr>
          <a:xfrm>
            <a:off x="6448738" y="3647907"/>
            <a:ext cx="583517" cy="326612"/>
            <a:chOff x="1366097" y="2245375"/>
            <a:chExt cx="184774" cy="103424"/>
          </a:xfrm>
        </p:grpSpPr>
        <p:sp>
          <p:nvSpPr>
            <p:cNvPr id="824" name="Google Shape;824;p38"/>
            <p:cNvSpPr/>
            <p:nvPr/>
          </p:nvSpPr>
          <p:spPr>
            <a:xfrm>
              <a:off x="1366097" y="2249758"/>
              <a:ext cx="184774" cy="99041"/>
            </a:xfrm>
            <a:custGeom>
              <a:avLst/>
              <a:gdLst/>
              <a:ahLst/>
              <a:cxnLst/>
              <a:rect l="l" t="t" r="r" b="b"/>
              <a:pathLst>
                <a:path w="5776" h="3096" extrusionOk="0">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1371823" y="2245375"/>
              <a:ext cx="174473" cy="93763"/>
            </a:xfrm>
            <a:custGeom>
              <a:avLst/>
              <a:gdLst/>
              <a:ahLst/>
              <a:cxnLst/>
              <a:rect l="l" t="t" r="r" b="b"/>
              <a:pathLst>
                <a:path w="5454" h="2931" extrusionOk="0">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1419040" y="2259483"/>
              <a:ext cx="35829" cy="19738"/>
            </a:xfrm>
            <a:custGeom>
              <a:avLst/>
              <a:gdLst/>
              <a:ahLst/>
              <a:cxnLst/>
              <a:rect l="l" t="t" r="r" b="b"/>
              <a:pathLst>
                <a:path w="1120" h="617" extrusionOk="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8"/>
          <p:cNvGrpSpPr/>
          <p:nvPr/>
        </p:nvGrpSpPr>
        <p:grpSpPr>
          <a:xfrm>
            <a:off x="5313835" y="432739"/>
            <a:ext cx="1007328" cy="1196023"/>
            <a:chOff x="1673102" y="2206764"/>
            <a:chExt cx="335575" cy="398435"/>
          </a:xfrm>
        </p:grpSpPr>
        <p:sp>
          <p:nvSpPr>
            <p:cNvPr id="828" name="Google Shape;828;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38"/>
          <p:cNvSpPr/>
          <p:nvPr/>
        </p:nvSpPr>
        <p:spPr>
          <a:xfrm>
            <a:off x="4657500" y="-169048"/>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5648300" y="4193402"/>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7467600" y="3647900"/>
            <a:ext cx="1945800" cy="1761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38"/>
          <p:cNvGrpSpPr/>
          <p:nvPr/>
        </p:nvGrpSpPr>
        <p:grpSpPr>
          <a:xfrm>
            <a:off x="7195172" y="3475229"/>
            <a:ext cx="905514" cy="1075098"/>
            <a:chOff x="1673102" y="2206764"/>
            <a:chExt cx="335575" cy="398435"/>
          </a:xfrm>
        </p:grpSpPr>
        <p:sp>
          <p:nvSpPr>
            <p:cNvPr id="839" name="Google Shape;839;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367DAA4F-FF78-2798-E7D2-314BB43AD882}"/>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23</a:t>
            </a:r>
            <a:endParaRPr lang="pt-PT">
              <a:solidFill>
                <a:srgbClr val="D9D9D9"/>
              </a:solidFill>
              <a:latin typeface="Arial Black" panose="020B0A04020102020204" pitchFamily="34" charset="0"/>
            </a:endParaRPr>
          </a:p>
        </p:txBody>
      </p:sp>
    </p:spTree>
    <p:extLst>
      <p:ext uri="{BB962C8B-B14F-4D97-AF65-F5344CB8AC3E}">
        <p14:creationId xmlns:p14="http://schemas.microsoft.com/office/powerpoint/2010/main" val="40884056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09"/>
                                        </p:tgtEl>
                                        <p:attrNameLst>
                                          <p:attrName>style.visibility</p:attrName>
                                        </p:attrNameLst>
                                      </p:cBhvr>
                                      <p:to>
                                        <p:strVal val="visible"/>
                                      </p:to>
                                    </p:set>
                                    <p:anim calcmode="lin" valueType="num">
                                      <p:cBhvr additive="base">
                                        <p:cTn id="11" dur="500" fill="hold"/>
                                        <p:tgtEl>
                                          <p:spTgt spid="709"/>
                                        </p:tgtEl>
                                        <p:attrNameLst>
                                          <p:attrName>ppt_x</p:attrName>
                                        </p:attrNameLst>
                                      </p:cBhvr>
                                      <p:tavLst>
                                        <p:tav tm="0">
                                          <p:val>
                                            <p:strVal val="#ppt_x"/>
                                          </p:val>
                                        </p:tav>
                                        <p:tav tm="100000">
                                          <p:val>
                                            <p:strVal val="#ppt_x"/>
                                          </p:val>
                                        </p:tav>
                                      </p:tavLst>
                                    </p:anim>
                                    <p:anim calcmode="lin" valueType="num">
                                      <p:cBhvr additive="base">
                                        <p:cTn id="12" dur="500" fill="hold"/>
                                        <p:tgtEl>
                                          <p:spTgt spid="7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 grpId="0"/>
      <p:bldP spid="7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37"/>
          <p:cNvSpPr/>
          <p:nvPr/>
        </p:nvSpPr>
        <p:spPr>
          <a:xfrm>
            <a:off x="-695322" y="3337200"/>
            <a:ext cx="2533800" cy="25338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6238883" y="-2189300"/>
            <a:ext cx="3977100" cy="39771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txBox="1">
            <a:spLocks noGrp="1"/>
          </p:cNvSpPr>
          <p:nvPr>
            <p:ph type="title"/>
          </p:nvPr>
        </p:nvSpPr>
        <p:spPr>
          <a:xfrm>
            <a:off x="936008" y="1595776"/>
            <a:ext cx="6637056" cy="2118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a:solidFill>
                  <a:srgbClr val="D9D9D9"/>
                </a:solidFill>
                <a:latin typeface="Chivo" panose="020B0604020202020204" charset="0"/>
                <a:ea typeface="Chivo" panose="020B0604020202020204" charset="0"/>
                <a:cs typeface="Chivo" panose="020B0604020202020204" charset="0"/>
              </a:rPr>
              <a:t>The team has developed the </a:t>
            </a:r>
            <a:r>
              <a:rPr lang="en-US" sz="2000">
                <a:solidFill>
                  <a:srgbClr val="98A4F4"/>
                </a:solidFill>
                <a:latin typeface="Chivo" panose="020B0604020202020204" charset="0"/>
                <a:ea typeface="Chivo" panose="020B0604020202020204" charset="0"/>
                <a:cs typeface="Chivo" panose="020B0604020202020204" charset="0"/>
              </a:rPr>
              <a:t>essential components required </a:t>
            </a:r>
            <a:r>
              <a:rPr lang="en-US" sz="2000">
                <a:solidFill>
                  <a:srgbClr val="D9D9D9"/>
                </a:solidFill>
                <a:latin typeface="Chivo" panose="020B0604020202020204" charset="0"/>
                <a:ea typeface="Chivo" panose="020B0604020202020204" charset="0"/>
                <a:cs typeface="Chivo" panose="020B0604020202020204" charset="0"/>
              </a:rPr>
              <a:t>for the individual operation of </a:t>
            </a:r>
            <a:r>
              <a:rPr lang="en-US" sz="2000">
                <a:solidFill>
                  <a:srgbClr val="98A4F4"/>
                </a:solidFill>
                <a:latin typeface="Chivo" panose="020B0604020202020204" charset="0"/>
                <a:ea typeface="Chivo" panose="020B0604020202020204" charset="0"/>
                <a:cs typeface="Chivo" panose="020B0604020202020204" charset="0"/>
              </a:rPr>
              <a:t>each application</a:t>
            </a:r>
            <a:r>
              <a:rPr lang="en-US" sz="2000">
                <a:solidFill>
                  <a:srgbClr val="D9D9D9"/>
                </a:solidFill>
                <a:latin typeface="Chivo" panose="020B0604020202020204" charset="0"/>
                <a:ea typeface="Chivo" panose="020B0604020202020204" charset="0"/>
                <a:cs typeface="Chivo" panose="020B0604020202020204" charset="0"/>
              </a:rPr>
              <a:t>. Additionally, we used </a:t>
            </a:r>
            <a:r>
              <a:rPr lang="en-US" sz="2000">
                <a:solidFill>
                  <a:srgbClr val="98A4F4"/>
                </a:solidFill>
                <a:latin typeface="Chivo" panose="020B0604020202020204" charset="0"/>
                <a:ea typeface="Chivo" panose="020B0604020202020204" charset="0"/>
                <a:cs typeface="Chivo" panose="020B0604020202020204" charset="0"/>
              </a:rPr>
              <a:t>ISEP’s hosting services</a:t>
            </a:r>
            <a:r>
              <a:rPr lang="en-US" sz="2000">
                <a:solidFill>
                  <a:srgbClr val="D9D9D9"/>
                </a:solidFill>
                <a:latin typeface="Chivo" panose="020B0604020202020204" charset="0"/>
                <a:ea typeface="Chivo" panose="020B0604020202020204" charset="0"/>
                <a:cs typeface="Chivo" panose="020B0604020202020204" charset="0"/>
              </a:rPr>
              <a:t> to conduct production tests.</a:t>
            </a:r>
          </a:p>
        </p:txBody>
      </p:sp>
      <p:sp>
        <p:nvSpPr>
          <p:cNvPr id="641" name="Google Shape;641;p37"/>
          <p:cNvSpPr txBox="1"/>
          <p:nvPr/>
        </p:nvSpPr>
        <p:spPr>
          <a:xfrm>
            <a:off x="1551950" y="339275"/>
            <a:ext cx="2286600" cy="4002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Arial Black" panose="020B0A04020102020204" pitchFamily="34" charset="0"/>
                <a:ea typeface="Fahkwang"/>
                <a:cs typeface="Fahkwang"/>
                <a:sym typeface="Fahkwang"/>
              </a:rPr>
              <a:t>RESULTS</a:t>
            </a:r>
            <a:endParaRPr b="1">
              <a:solidFill>
                <a:schemeClr val="dk1"/>
              </a:solidFill>
              <a:latin typeface="Arial Black" panose="020B0A04020102020204" pitchFamily="34" charset="0"/>
              <a:ea typeface="Fahkwang"/>
              <a:cs typeface="Fahkwang"/>
              <a:sym typeface="Fahkwang"/>
            </a:endParaRPr>
          </a:p>
        </p:txBody>
      </p:sp>
      <p:grpSp>
        <p:nvGrpSpPr>
          <p:cNvPr id="642" name="Google Shape;642;p37"/>
          <p:cNvGrpSpPr/>
          <p:nvPr/>
        </p:nvGrpSpPr>
        <p:grpSpPr>
          <a:xfrm>
            <a:off x="8430733" y="2288748"/>
            <a:ext cx="1354679" cy="2315347"/>
            <a:chOff x="1657875" y="610513"/>
            <a:chExt cx="478027" cy="817018"/>
          </a:xfrm>
        </p:grpSpPr>
        <p:sp>
          <p:nvSpPr>
            <p:cNvPr id="643" name="Google Shape;643;p37"/>
            <p:cNvSpPr/>
            <p:nvPr/>
          </p:nvSpPr>
          <p:spPr>
            <a:xfrm>
              <a:off x="1660914" y="1206960"/>
              <a:ext cx="471565" cy="220571"/>
            </a:xfrm>
            <a:custGeom>
              <a:avLst/>
              <a:gdLst/>
              <a:ahLst/>
              <a:cxnLst/>
              <a:rect l="l" t="t" r="r" b="b"/>
              <a:pathLst>
                <a:path w="14741" h="6895" extrusionOk="0">
                  <a:moveTo>
                    <a:pt x="14740" y="1"/>
                  </a:moveTo>
                  <a:lnTo>
                    <a:pt x="14740" y="4"/>
                  </a:lnTo>
                  <a:lnTo>
                    <a:pt x="14740" y="4"/>
                  </a:lnTo>
                  <a:cubicBezTo>
                    <a:pt x="14740" y="3"/>
                    <a:pt x="14740" y="2"/>
                    <a:pt x="14740" y="1"/>
                  </a:cubicBezTo>
                  <a:close/>
                  <a:moveTo>
                    <a:pt x="12" y="1"/>
                  </a:moveTo>
                  <a:lnTo>
                    <a:pt x="0" y="2620"/>
                  </a:lnTo>
                  <a:cubicBezTo>
                    <a:pt x="0" y="2775"/>
                    <a:pt x="96" y="2930"/>
                    <a:pt x="310" y="3049"/>
                  </a:cubicBezTo>
                  <a:lnTo>
                    <a:pt x="6656" y="6716"/>
                  </a:lnTo>
                  <a:cubicBezTo>
                    <a:pt x="6858" y="6835"/>
                    <a:pt x="7123" y="6894"/>
                    <a:pt x="7388" y="6894"/>
                  </a:cubicBezTo>
                  <a:cubicBezTo>
                    <a:pt x="7653" y="6894"/>
                    <a:pt x="7918" y="6835"/>
                    <a:pt x="8120" y="6716"/>
                  </a:cubicBezTo>
                  <a:lnTo>
                    <a:pt x="14431" y="3049"/>
                  </a:lnTo>
                  <a:cubicBezTo>
                    <a:pt x="14633" y="2941"/>
                    <a:pt x="14728" y="2787"/>
                    <a:pt x="14728" y="2632"/>
                  </a:cubicBezTo>
                  <a:lnTo>
                    <a:pt x="14740" y="4"/>
                  </a:lnTo>
                  <a:lnTo>
                    <a:pt x="14740" y="4"/>
                  </a:lnTo>
                  <a:cubicBezTo>
                    <a:pt x="14739" y="158"/>
                    <a:pt x="14643" y="311"/>
                    <a:pt x="14443" y="429"/>
                  </a:cubicBezTo>
                  <a:lnTo>
                    <a:pt x="8132" y="4096"/>
                  </a:lnTo>
                  <a:cubicBezTo>
                    <a:pt x="7930" y="4209"/>
                    <a:pt x="7665" y="4266"/>
                    <a:pt x="7400" y="4266"/>
                  </a:cubicBezTo>
                  <a:cubicBezTo>
                    <a:pt x="7135" y="4266"/>
                    <a:pt x="6870" y="4209"/>
                    <a:pt x="6668" y="4096"/>
                  </a:cubicBezTo>
                  <a:lnTo>
                    <a:pt x="322" y="429"/>
                  </a:lnTo>
                  <a:cubicBezTo>
                    <a:pt x="107" y="310"/>
                    <a:pt x="12" y="155"/>
                    <a:pt x="12"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1657875" y="1070620"/>
              <a:ext cx="478027" cy="272843"/>
            </a:xfrm>
            <a:custGeom>
              <a:avLst/>
              <a:gdLst/>
              <a:ahLst/>
              <a:cxnLst/>
              <a:rect l="l" t="t" r="r" b="b"/>
              <a:pathLst>
                <a:path w="14943" h="8529" extrusionOk="0">
                  <a:moveTo>
                    <a:pt x="7447" y="0"/>
                  </a:moveTo>
                  <a:cubicBezTo>
                    <a:pt x="7182" y="0"/>
                    <a:pt x="6918" y="60"/>
                    <a:pt x="6715" y="179"/>
                  </a:cubicBezTo>
                  <a:lnTo>
                    <a:pt x="405" y="3834"/>
                  </a:lnTo>
                  <a:cubicBezTo>
                    <a:pt x="0" y="4072"/>
                    <a:pt x="0" y="4453"/>
                    <a:pt x="417" y="4691"/>
                  </a:cubicBezTo>
                  <a:lnTo>
                    <a:pt x="6763" y="8358"/>
                  </a:lnTo>
                  <a:cubicBezTo>
                    <a:pt x="6965" y="8471"/>
                    <a:pt x="7230" y="8528"/>
                    <a:pt x="7495" y="8528"/>
                  </a:cubicBezTo>
                  <a:cubicBezTo>
                    <a:pt x="7760" y="8528"/>
                    <a:pt x="8025" y="8471"/>
                    <a:pt x="8227" y="8358"/>
                  </a:cubicBezTo>
                  <a:lnTo>
                    <a:pt x="14538" y="4691"/>
                  </a:lnTo>
                  <a:cubicBezTo>
                    <a:pt x="14942" y="4453"/>
                    <a:pt x="14942" y="4072"/>
                    <a:pt x="14526" y="3834"/>
                  </a:cubicBezTo>
                  <a:lnTo>
                    <a:pt x="8180" y="179"/>
                  </a:lnTo>
                  <a:cubicBezTo>
                    <a:pt x="7977" y="60"/>
                    <a:pt x="7712" y="0"/>
                    <a:pt x="7447"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1941239" y="1347458"/>
              <a:ext cx="14875" cy="19322"/>
            </a:xfrm>
            <a:custGeom>
              <a:avLst/>
              <a:gdLst/>
              <a:ahLst/>
              <a:cxnLst/>
              <a:rect l="l" t="t" r="r" b="b"/>
              <a:pathLst>
                <a:path w="465" h="604" extrusionOk="0">
                  <a:moveTo>
                    <a:pt x="338" y="0"/>
                  </a:moveTo>
                  <a:cubicBezTo>
                    <a:pt x="305" y="0"/>
                    <a:pt x="267" y="12"/>
                    <a:pt x="227" y="38"/>
                  </a:cubicBezTo>
                  <a:cubicBezTo>
                    <a:pt x="96" y="109"/>
                    <a:pt x="0" y="288"/>
                    <a:pt x="0" y="443"/>
                  </a:cubicBezTo>
                  <a:cubicBezTo>
                    <a:pt x="0" y="544"/>
                    <a:pt x="49" y="604"/>
                    <a:pt x="124" y="604"/>
                  </a:cubicBezTo>
                  <a:cubicBezTo>
                    <a:pt x="154" y="604"/>
                    <a:pt x="189" y="594"/>
                    <a:pt x="227" y="574"/>
                  </a:cubicBezTo>
                  <a:cubicBezTo>
                    <a:pt x="357" y="502"/>
                    <a:pt x="465" y="323"/>
                    <a:pt x="465" y="169"/>
                  </a:cubicBezTo>
                  <a:cubicBezTo>
                    <a:pt x="465" y="62"/>
                    <a:pt x="413" y="0"/>
                    <a:pt x="3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1985417" y="1324841"/>
              <a:ext cx="14875" cy="19482"/>
            </a:xfrm>
            <a:custGeom>
              <a:avLst/>
              <a:gdLst/>
              <a:ahLst/>
              <a:cxnLst/>
              <a:rect l="l" t="t" r="r" b="b"/>
              <a:pathLst>
                <a:path w="465" h="609" extrusionOk="0">
                  <a:moveTo>
                    <a:pt x="340" y="0"/>
                  </a:moveTo>
                  <a:cubicBezTo>
                    <a:pt x="310" y="0"/>
                    <a:pt x="276" y="10"/>
                    <a:pt x="239" y="30"/>
                  </a:cubicBezTo>
                  <a:cubicBezTo>
                    <a:pt x="108" y="114"/>
                    <a:pt x="0" y="292"/>
                    <a:pt x="0" y="447"/>
                  </a:cubicBezTo>
                  <a:cubicBezTo>
                    <a:pt x="0" y="549"/>
                    <a:pt x="55" y="608"/>
                    <a:pt x="133" y="608"/>
                  </a:cubicBezTo>
                  <a:cubicBezTo>
                    <a:pt x="165" y="608"/>
                    <a:pt x="201" y="599"/>
                    <a:pt x="239" y="578"/>
                  </a:cubicBezTo>
                  <a:cubicBezTo>
                    <a:pt x="370" y="507"/>
                    <a:pt x="465" y="316"/>
                    <a:pt x="465" y="173"/>
                  </a:cubicBezTo>
                  <a:cubicBezTo>
                    <a:pt x="465" y="62"/>
                    <a:pt x="416" y="0"/>
                    <a:pt x="3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2028827" y="1302321"/>
              <a:ext cx="16795" cy="19354"/>
            </a:xfrm>
            <a:custGeom>
              <a:avLst/>
              <a:gdLst/>
              <a:ahLst/>
              <a:cxnLst/>
              <a:rect l="l" t="t" r="r" b="b"/>
              <a:pathLst>
                <a:path w="525" h="605" extrusionOk="0">
                  <a:moveTo>
                    <a:pt x="361" y="1"/>
                  </a:moveTo>
                  <a:cubicBezTo>
                    <a:pt x="274" y="1"/>
                    <a:pt x="170" y="80"/>
                    <a:pt x="96" y="210"/>
                  </a:cubicBezTo>
                  <a:cubicBezTo>
                    <a:pt x="1" y="365"/>
                    <a:pt x="1" y="532"/>
                    <a:pt x="96" y="591"/>
                  </a:cubicBezTo>
                  <a:cubicBezTo>
                    <a:pt x="114" y="601"/>
                    <a:pt x="134" y="605"/>
                    <a:pt x="155" y="605"/>
                  </a:cubicBezTo>
                  <a:cubicBezTo>
                    <a:pt x="244" y="605"/>
                    <a:pt x="352" y="526"/>
                    <a:pt x="429" y="401"/>
                  </a:cubicBezTo>
                  <a:cubicBezTo>
                    <a:pt x="525" y="246"/>
                    <a:pt x="525" y="68"/>
                    <a:pt x="429" y="20"/>
                  </a:cubicBezTo>
                  <a:cubicBezTo>
                    <a:pt x="409" y="7"/>
                    <a:pt x="385" y="1"/>
                    <a:pt x="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2074156" y="1279896"/>
              <a:ext cx="14875" cy="19098"/>
            </a:xfrm>
            <a:custGeom>
              <a:avLst/>
              <a:gdLst/>
              <a:ahLst/>
              <a:cxnLst/>
              <a:rect l="l" t="t" r="r" b="b"/>
              <a:pathLst>
                <a:path w="465" h="597" extrusionOk="0">
                  <a:moveTo>
                    <a:pt x="332" y="0"/>
                  </a:moveTo>
                  <a:cubicBezTo>
                    <a:pt x="300" y="0"/>
                    <a:pt x="264" y="10"/>
                    <a:pt x="227" y="30"/>
                  </a:cubicBezTo>
                  <a:cubicBezTo>
                    <a:pt x="96" y="102"/>
                    <a:pt x="1" y="280"/>
                    <a:pt x="1" y="435"/>
                  </a:cubicBezTo>
                  <a:cubicBezTo>
                    <a:pt x="1" y="537"/>
                    <a:pt x="49" y="596"/>
                    <a:pt x="124" y="596"/>
                  </a:cubicBezTo>
                  <a:cubicBezTo>
                    <a:pt x="154" y="596"/>
                    <a:pt x="189" y="587"/>
                    <a:pt x="227" y="566"/>
                  </a:cubicBezTo>
                  <a:cubicBezTo>
                    <a:pt x="358" y="495"/>
                    <a:pt x="465" y="316"/>
                    <a:pt x="465" y="161"/>
                  </a:cubicBezTo>
                  <a:cubicBezTo>
                    <a:pt x="465" y="60"/>
                    <a:pt x="411" y="0"/>
                    <a:pt x="3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1689097" y="1161630"/>
              <a:ext cx="414814" cy="140116"/>
            </a:xfrm>
            <a:custGeom>
              <a:avLst/>
              <a:gdLst/>
              <a:ahLst/>
              <a:cxnLst/>
              <a:rect l="l" t="t" r="r" b="b"/>
              <a:pathLst>
                <a:path w="12967" h="4380" extrusionOk="0">
                  <a:moveTo>
                    <a:pt x="12" y="1"/>
                  </a:moveTo>
                  <a:lnTo>
                    <a:pt x="0" y="632"/>
                  </a:lnTo>
                  <a:cubicBezTo>
                    <a:pt x="0" y="763"/>
                    <a:pt x="96" y="906"/>
                    <a:pt x="274" y="1001"/>
                  </a:cubicBezTo>
                  <a:lnTo>
                    <a:pt x="5858" y="4227"/>
                  </a:lnTo>
                  <a:cubicBezTo>
                    <a:pt x="6037" y="4329"/>
                    <a:pt x="6272" y="4379"/>
                    <a:pt x="6507" y="4379"/>
                  </a:cubicBezTo>
                  <a:cubicBezTo>
                    <a:pt x="6742" y="4379"/>
                    <a:pt x="6977" y="4329"/>
                    <a:pt x="7156" y="4227"/>
                  </a:cubicBezTo>
                  <a:lnTo>
                    <a:pt x="12692" y="1001"/>
                  </a:lnTo>
                  <a:cubicBezTo>
                    <a:pt x="12871" y="906"/>
                    <a:pt x="12966" y="775"/>
                    <a:pt x="12966" y="632"/>
                  </a:cubicBezTo>
                  <a:lnTo>
                    <a:pt x="12966" y="13"/>
                  </a:lnTo>
                  <a:cubicBezTo>
                    <a:pt x="12966" y="144"/>
                    <a:pt x="12883" y="275"/>
                    <a:pt x="12704" y="382"/>
                  </a:cubicBezTo>
                  <a:lnTo>
                    <a:pt x="7156" y="3608"/>
                  </a:lnTo>
                  <a:cubicBezTo>
                    <a:pt x="6983" y="3710"/>
                    <a:pt x="6751" y="3760"/>
                    <a:pt x="6518" y="3760"/>
                  </a:cubicBezTo>
                  <a:cubicBezTo>
                    <a:pt x="6284" y="3760"/>
                    <a:pt x="6049" y="3710"/>
                    <a:pt x="5870" y="3608"/>
                  </a:cubicBezTo>
                  <a:lnTo>
                    <a:pt x="286" y="382"/>
                  </a:lnTo>
                  <a:cubicBezTo>
                    <a:pt x="108" y="275"/>
                    <a:pt x="12" y="144"/>
                    <a:pt x="1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1686793" y="1041765"/>
              <a:ext cx="420157" cy="240181"/>
            </a:xfrm>
            <a:custGeom>
              <a:avLst/>
              <a:gdLst/>
              <a:ahLst/>
              <a:cxnLst/>
              <a:rect l="l" t="t" r="r" b="b"/>
              <a:pathLst>
                <a:path w="13134" h="7508" extrusionOk="0">
                  <a:moveTo>
                    <a:pt x="6543" y="0"/>
                  </a:moveTo>
                  <a:cubicBezTo>
                    <a:pt x="6308" y="0"/>
                    <a:pt x="6073" y="51"/>
                    <a:pt x="5895" y="152"/>
                  </a:cubicBezTo>
                  <a:lnTo>
                    <a:pt x="358" y="3379"/>
                  </a:lnTo>
                  <a:cubicBezTo>
                    <a:pt x="1" y="3593"/>
                    <a:pt x="1" y="3926"/>
                    <a:pt x="358" y="4129"/>
                  </a:cubicBezTo>
                  <a:lnTo>
                    <a:pt x="5942" y="7355"/>
                  </a:lnTo>
                  <a:cubicBezTo>
                    <a:pt x="6121" y="7457"/>
                    <a:pt x="6356" y="7507"/>
                    <a:pt x="6590" y="7507"/>
                  </a:cubicBezTo>
                  <a:cubicBezTo>
                    <a:pt x="6823" y="7507"/>
                    <a:pt x="7055" y="7457"/>
                    <a:pt x="7228" y="7355"/>
                  </a:cubicBezTo>
                  <a:lnTo>
                    <a:pt x="12776" y="4129"/>
                  </a:lnTo>
                  <a:cubicBezTo>
                    <a:pt x="13134" y="3926"/>
                    <a:pt x="13134" y="3581"/>
                    <a:pt x="12776" y="3379"/>
                  </a:cubicBezTo>
                  <a:lnTo>
                    <a:pt x="7192" y="152"/>
                  </a:lnTo>
                  <a:cubicBezTo>
                    <a:pt x="7014" y="51"/>
                    <a:pt x="6779" y="0"/>
                    <a:pt x="6543"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1689097" y="1122795"/>
              <a:ext cx="414814" cy="139988"/>
            </a:xfrm>
            <a:custGeom>
              <a:avLst/>
              <a:gdLst/>
              <a:ahLst/>
              <a:cxnLst/>
              <a:rect l="l" t="t" r="r" b="b"/>
              <a:pathLst>
                <a:path w="12967" h="4376" extrusionOk="0">
                  <a:moveTo>
                    <a:pt x="12" y="0"/>
                  </a:moveTo>
                  <a:lnTo>
                    <a:pt x="0" y="619"/>
                  </a:lnTo>
                  <a:cubicBezTo>
                    <a:pt x="0" y="750"/>
                    <a:pt x="96" y="893"/>
                    <a:pt x="274" y="1000"/>
                  </a:cubicBezTo>
                  <a:lnTo>
                    <a:pt x="5858" y="4215"/>
                  </a:lnTo>
                  <a:cubicBezTo>
                    <a:pt x="6037" y="4322"/>
                    <a:pt x="6272" y="4376"/>
                    <a:pt x="6507" y="4376"/>
                  </a:cubicBezTo>
                  <a:cubicBezTo>
                    <a:pt x="6742" y="4376"/>
                    <a:pt x="6977" y="4322"/>
                    <a:pt x="7156" y="4215"/>
                  </a:cubicBezTo>
                  <a:lnTo>
                    <a:pt x="12692" y="1000"/>
                  </a:lnTo>
                  <a:cubicBezTo>
                    <a:pt x="12871" y="893"/>
                    <a:pt x="12966" y="762"/>
                    <a:pt x="12966" y="619"/>
                  </a:cubicBezTo>
                  <a:lnTo>
                    <a:pt x="12966" y="0"/>
                  </a:lnTo>
                  <a:cubicBezTo>
                    <a:pt x="12966" y="131"/>
                    <a:pt x="12883" y="274"/>
                    <a:pt x="12704" y="369"/>
                  </a:cubicBezTo>
                  <a:lnTo>
                    <a:pt x="7156" y="3596"/>
                  </a:lnTo>
                  <a:cubicBezTo>
                    <a:pt x="6983" y="3697"/>
                    <a:pt x="6751" y="3748"/>
                    <a:pt x="6518" y="3748"/>
                  </a:cubicBezTo>
                  <a:cubicBezTo>
                    <a:pt x="6284" y="3748"/>
                    <a:pt x="6049" y="3697"/>
                    <a:pt x="5870" y="3596"/>
                  </a:cubicBezTo>
                  <a:lnTo>
                    <a:pt x="286" y="369"/>
                  </a:lnTo>
                  <a:cubicBezTo>
                    <a:pt x="108" y="274"/>
                    <a:pt x="12" y="131"/>
                    <a:pt x="12"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1686793" y="1002610"/>
              <a:ext cx="420157" cy="240085"/>
            </a:xfrm>
            <a:custGeom>
              <a:avLst/>
              <a:gdLst/>
              <a:ahLst/>
              <a:cxnLst/>
              <a:rect l="l" t="t" r="r" b="b"/>
              <a:pathLst>
                <a:path w="13134" h="7505" extrusionOk="0">
                  <a:moveTo>
                    <a:pt x="6543" y="1"/>
                  </a:moveTo>
                  <a:cubicBezTo>
                    <a:pt x="6308" y="1"/>
                    <a:pt x="6073" y="55"/>
                    <a:pt x="5895" y="162"/>
                  </a:cubicBezTo>
                  <a:lnTo>
                    <a:pt x="358" y="3376"/>
                  </a:lnTo>
                  <a:cubicBezTo>
                    <a:pt x="1" y="3591"/>
                    <a:pt x="1" y="3924"/>
                    <a:pt x="358" y="4126"/>
                  </a:cubicBezTo>
                  <a:lnTo>
                    <a:pt x="5942" y="7353"/>
                  </a:lnTo>
                  <a:cubicBezTo>
                    <a:pt x="6121" y="7454"/>
                    <a:pt x="6356" y="7505"/>
                    <a:pt x="6590" y="7505"/>
                  </a:cubicBezTo>
                  <a:cubicBezTo>
                    <a:pt x="6823" y="7505"/>
                    <a:pt x="7055" y="7454"/>
                    <a:pt x="7228" y="7353"/>
                  </a:cubicBezTo>
                  <a:lnTo>
                    <a:pt x="12776" y="4126"/>
                  </a:lnTo>
                  <a:cubicBezTo>
                    <a:pt x="13134" y="3924"/>
                    <a:pt x="13134" y="3591"/>
                    <a:pt x="12776" y="3376"/>
                  </a:cubicBezTo>
                  <a:lnTo>
                    <a:pt x="7192" y="162"/>
                  </a:lnTo>
                  <a:cubicBezTo>
                    <a:pt x="7014" y="55"/>
                    <a:pt x="6779" y="1"/>
                    <a:pt x="6543"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1689097" y="1083575"/>
              <a:ext cx="414814" cy="140084"/>
            </a:xfrm>
            <a:custGeom>
              <a:avLst/>
              <a:gdLst/>
              <a:ahLst/>
              <a:cxnLst/>
              <a:rect l="l" t="t" r="r" b="b"/>
              <a:pathLst>
                <a:path w="12967" h="4379" extrusionOk="0">
                  <a:moveTo>
                    <a:pt x="12" y="0"/>
                  </a:moveTo>
                  <a:lnTo>
                    <a:pt x="0" y="619"/>
                  </a:lnTo>
                  <a:cubicBezTo>
                    <a:pt x="0" y="762"/>
                    <a:pt x="96" y="893"/>
                    <a:pt x="274" y="1000"/>
                  </a:cubicBezTo>
                  <a:lnTo>
                    <a:pt x="5858" y="4227"/>
                  </a:lnTo>
                  <a:cubicBezTo>
                    <a:pt x="6037" y="4328"/>
                    <a:pt x="6272" y="4379"/>
                    <a:pt x="6507" y="4379"/>
                  </a:cubicBezTo>
                  <a:cubicBezTo>
                    <a:pt x="6742" y="4379"/>
                    <a:pt x="6977" y="4328"/>
                    <a:pt x="7156" y="4227"/>
                  </a:cubicBezTo>
                  <a:lnTo>
                    <a:pt x="12692" y="1000"/>
                  </a:lnTo>
                  <a:cubicBezTo>
                    <a:pt x="12871" y="893"/>
                    <a:pt x="12966" y="762"/>
                    <a:pt x="12966" y="631"/>
                  </a:cubicBezTo>
                  <a:lnTo>
                    <a:pt x="12966" y="0"/>
                  </a:lnTo>
                  <a:cubicBezTo>
                    <a:pt x="12966" y="143"/>
                    <a:pt x="12883" y="274"/>
                    <a:pt x="12704" y="381"/>
                  </a:cubicBezTo>
                  <a:lnTo>
                    <a:pt x="7156" y="3596"/>
                  </a:lnTo>
                  <a:cubicBezTo>
                    <a:pt x="6983" y="3703"/>
                    <a:pt x="6751" y="3756"/>
                    <a:pt x="6518" y="3756"/>
                  </a:cubicBezTo>
                  <a:cubicBezTo>
                    <a:pt x="6284" y="3756"/>
                    <a:pt x="6049" y="3703"/>
                    <a:pt x="5870" y="3596"/>
                  </a:cubicBezTo>
                  <a:lnTo>
                    <a:pt x="286" y="381"/>
                  </a:lnTo>
                  <a:cubicBezTo>
                    <a:pt x="108" y="274"/>
                    <a:pt x="12" y="131"/>
                    <a:pt x="12"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1686793" y="963678"/>
              <a:ext cx="420157" cy="240085"/>
            </a:xfrm>
            <a:custGeom>
              <a:avLst/>
              <a:gdLst/>
              <a:ahLst/>
              <a:cxnLst/>
              <a:rect l="l" t="t" r="r" b="b"/>
              <a:pathLst>
                <a:path w="13134" h="7505" extrusionOk="0">
                  <a:moveTo>
                    <a:pt x="6543" y="1"/>
                  </a:moveTo>
                  <a:cubicBezTo>
                    <a:pt x="6308" y="1"/>
                    <a:pt x="6073" y="51"/>
                    <a:pt x="5895" y="152"/>
                  </a:cubicBezTo>
                  <a:lnTo>
                    <a:pt x="358" y="3379"/>
                  </a:lnTo>
                  <a:cubicBezTo>
                    <a:pt x="1" y="3581"/>
                    <a:pt x="1" y="3915"/>
                    <a:pt x="358" y="4129"/>
                  </a:cubicBezTo>
                  <a:lnTo>
                    <a:pt x="5942" y="7344"/>
                  </a:lnTo>
                  <a:cubicBezTo>
                    <a:pt x="6121" y="7451"/>
                    <a:pt x="6356" y="7504"/>
                    <a:pt x="6590" y="7504"/>
                  </a:cubicBezTo>
                  <a:cubicBezTo>
                    <a:pt x="6823" y="7504"/>
                    <a:pt x="7055" y="7451"/>
                    <a:pt x="7228" y="7344"/>
                  </a:cubicBezTo>
                  <a:lnTo>
                    <a:pt x="12776" y="4129"/>
                  </a:lnTo>
                  <a:cubicBezTo>
                    <a:pt x="13134" y="3915"/>
                    <a:pt x="13134" y="3581"/>
                    <a:pt x="12776" y="3379"/>
                  </a:cubicBezTo>
                  <a:lnTo>
                    <a:pt x="7192" y="152"/>
                  </a:lnTo>
                  <a:cubicBezTo>
                    <a:pt x="7014" y="51"/>
                    <a:pt x="6779" y="1"/>
                    <a:pt x="6543"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1660914" y="976922"/>
              <a:ext cx="471565" cy="220539"/>
            </a:xfrm>
            <a:custGeom>
              <a:avLst/>
              <a:gdLst/>
              <a:ahLst/>
              <a:cxnLst/>
              <a:rect l="l" t="t" r="r" b="b"/>
              <a:pathLst>
                <a:path w="14741" h="6894" extrusionOk="0">
                  <a:moveTo>
                    <a:pt x="14740" y="12"/>
                  </a:moveTo>
                  <a:lnTo>
                    <a:pt x="14740" y="15"/>
                  </a:lnTo>
                  <a:lnTo>
                    <a:pt x="14740" y="15"/>
                  </a:lnTo>
                  <a:cubicBezTo>
                    <a:pt x="14740" y="14"/>
                    <a:pt x="14740" y="13"/>
                    <a:pt x="14740" y="12"/>
                  </a:cubicBezTo>
                  <a:close/>
                  <a:moveTo>
                    <a:pt x="12" y="0"/>
                  </a:moveTo>
                  <a:lnTo>
                    <a:pt x="0" y="2632"/>
                  </a:lnTo>
                  <a:cubicBezTo>
                    <a:pt x="0" y="2786"/>
                    <a:pt x="96" y="2941"/>
                    <a:pt x="310" y="3060"/>
                  </a:cubicBezTo>
                  <a:lnTo>
                    <a:pt x="6656" y="6715"/>
                  </a:lnTo>
                  <a:cubicBezTo>
                    <a:pt x="6858" y="6834"/>
                    <a:pt x="7123" y="6894"/>
                    <a:pt x="7388" y="6894"/>
                  </a:cubicBezTo>
                  <a:cubicBezTo>
                    <a:pt x="7653" y="6894"/>
                    <a:pt x="7918" y="6834"/>
                    <a:pt x="8120" y="6715"/>
                  </a:cubicBezTo>
                  <a:lnTo>
                    <a:pt x="14431" y="3060"/>
                  </a:lnTo>
                  <a:cubicBezTo>
                    <a:pt x="14633" y="2941"/>
                    <a:pt x="14728" y="2786"/>
                    <a:pt x="14728" y="2632"/>
                  </a:cubicBezTo>
                  <a:lnTo>
                    <a:pt x="14740" y="15"/>
                  </a:lnTo>
                  <a:lnTo>
                    <a:pt x="14740" y="15"/>
                  </a:lnTo>
                  <a:cubicBezTo>
                    <a:pt x="14739" y="157"/>
                    <a:pt x="14644" y="311"/>
                    <a:pt x="14443" y="429"/>
                  </a:cubicBezTo>
                  <a:lnTo>
                    <a:pt x="8132" y="4096"/>
                  </a:lnTo>
                  <a:cubicBezTo>
                    <a:pt x="7930" y="4215"/>
                    <a:pt x="7665" y="4275"/>
                    <a:pt x="7400" y="4275"/>
                  </a:cubicBezTo>
                  <a:cubicBezTo>
                    <a:pt x="7135" y="4275"/>
                    <a:pt x="6870" y="4215"/>
                    <a:pt x="6668" y="4096"/>
                  </a:cubicBezTo>
                  <a:lnTo>
                    <a:pt x="322" y="429"/>
                  </a:lnTo>
                  <a:cubicBezTo>
                    <a:pt x="107" y="310"/>
                    <a:pt x="12" y="155"/>
                    <a:pt x="12"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1657875" y="840550"/>
              <a:ext cx="478027" cy="273131"/>
            </a:xfrm>
            <a:custGeom>
              <a:avLst/>
              <a:gdLst/>
              <a:ahLst/>
              <a:cxnLst/>
              <a:rect l="l" t="t" r="r" b="b"/>
              <a:pathLst>
                <a:path w="14943" h="8538" extrusionOk="0">
                  <a:moveTo>
                    <a:pt x="7447" y="1"/>
                  </a:moveTo>
                  <a:cubicBezTo>
                    <a:pt x="7182" y="1"/>
                    <a:pt x="6918" y="60"/>
                    <a:pt x="6715" y="179"/>
                  </a:cubicBezTo>
                  <a:lnTo>
                    <a:pt x="405" y="3835"/>
                  </a:lnTo>
                  <a:cubicBezTo>
                    <a:pt x="0" y="4073"/>
                    <a:pt x="0" y="4454"/>
                    <a:pt x="417" y="4692"/>
                  </a:cubicBezTo>
                  <a:lnTo>
                    <a:pt x="6763" y="8359"/>
                  </a:lnTo>
                  <a:cubicBezTo>
                    <a:pt x="6965" y="8478"/>
                    <a:pt x="7230" y="8538"/>
                    <a:pt x="7495" y="8538"/>
                  </a:cubicBezTo>
                  <a:cubicBezTo>
                    <a:pt x="7760" y="8538"/>
                    <a:pt x="8025" y="8478"/>
                    <a:pt x="8227" y="8359"/>
                  </a:cubicBezTo>
                  <a:lnTo>
                    <a:pt x="14538" y="4692"/>
                  </a:lnTo>
                  <a:cubicBezTo>
                    <a:pt x="14942" y="4454"/>
                    <a:pt x="14942" y="4073"/>
                    <a:pt x="14526" y="3835"/>
                  </a:cubicBezTo>
                  <a:lnTo>
                    <a:pt x="8180" y="179"/>
                  </a:lnTo>
                  <a:cubicBezTo>
                    <a:pt x="7977" y="60"/>
                    <a:pt x="7712" y="1"/>
                    <a:pt x="7447"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1941239" y="1117644"/>
              <a:ext cx="14875" cy="19322"/>
            </a:xfrm>
            <a:custGeom>
              <a:avLst/>
              <a:gdLst/>
              <a:ahLst/>
              <a:cxnLst/>
              <a:rect l="l" t="t" r="r" b="b"/>
              <a:pathLst>
                <a:path w="465" h="604" extrusionOk="0">
                  <a:moveTo>
                    <a:pt x="332" y="0"/>
                  </a:moveTo>
                  <a:cubicBezTo>
                    <a:pt x="300" y="0"/>
                    <a:pt x="264" y="10"/>
                    <a:pt x="227" y="30"/>
                  </a:cubicBezTo>
                  <a:cubicBezTo>
                    <a:pt x="96" y="102"/>
                    <a:pt x="0" y="292"/>
                    <a:pt x="0" y="435"/>
                  </a:cubicBezTo>
                  <a:cubicBezTo>
                    <a:pt x="0" y="542"/>
                    <a:pt x="46" y="604"/>
                    <a:pt x="118" y="604"/>
                  </a:cubicBezTo>
                  <a:cubicBezTo>
                    <a:pt x="149" y="604"/>
                    <a:pt x="186" y="592"/>
                    <a:pt x="227" y="566"/>
                  </a:cubicBezTo>
                  <a:cubicBezTo>
                    <a:pt x="357" y="495"/>
                    <a:pt x="465" y="316"/>
                    <a:pt x="465" y="161"/>
                  </a:cubicBezTo>
                  <a:cubicBezTo>
                    <a:pt x="465" y="60"/>
                    <a:pt x="410" y="0"/>
                    <a:pt x="3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1985417" y="1094932"/>
              <a:ext cx="14875" cy="19322"/>
            </a:xfrm>
            <a:custGeom>
              <a:avLst/>
              <a:gdLst/>
              <a:ahLst/>
              <a:cxnLst/>
              <a:rect l="l" t="t" r="r" b="b"/>
              <a:pathLst>
                <a:path w="465" h="604" extrusionOk="0">
                  <a:moveTo>
                    <a:pt x="347" y="0"/>
                  </a:moveTo>
                  <a:cubicBezTo>
                    <a:pt x="316" y="0"/>
                    <a:pt x="279" y="12"/>
                    <a:pt x="239" y="38"/>
                  </a:cubicBezTo>
                  <a:cubicBezTo>
                    <a:pt x="108" y="109"/>
                    <a:pt x="0" y="288"/>
                    <a:pt x="0" y="443"/>
                  </a:cubicBezTo>
                  <a:cubicBezTo>
                    <a:pt x="0" y="544"/>
                    <a:pt x="55" y="604"/>
                    <a:pt x="133" y="604"/>
                  </a:cubicBezTo>
                  <a:cubicBezTo>
                    <a:pt x="165" y="604"/>
                    <a:pt x="201" y="594"/>
                    <a:pt x="239" y="574"/>
                  </a:cubicBezTo>
                  <a:cubicBezTo>
                    <a:pt x="370" y="502"/>
                    <a:pt x="465" y="312"/>
                    <a:pt x="465" y="169"/>
                  </a:cubicBezTo>
                  <a:cubicBezTo>
                    <a:pt x="465" y="62"/>
                    <a:pt x="41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2029594" y="1072315"/>
              <a:ext cx="15259" cy="19482"/>
            </a:xfrm>
            <a:custGeom>
              <a:avLst/>
              <a:gdLst/>
              <a:ahLst/>
              <a:cxnLst/>
              <a:rect l="l" t="t" r="r" b="b"/>
              <a:pathLst>
                <a:path w="477" h="609" extrusionOk="0">
                  <a:moveTo>
                    <a:pt x="342" y="1"/>
                  </a:moveTo>
                  <a:cubicBezTo>
                    <a:pt x="311" y="1"/>
                    <a:pt x="276" y="10"/>
                    <a:pt x="239" y="31"/>
                  </a:cubicBezTo>
                  <a:cubicBezTo>
                    <a:pt x="108" y="114"/>
                    <a:pt x="1" y="292"/>
                    <a:pt x="1" y="435"/>
                  </a:cubicBezTo>
                  <a:cubicBezTo>
                    <a:pt x="1" y="546"/>
                    <a:pt x="56" y="608"/>
                    <a:pt x="135" y="608"/>
                  </a:cubicBezTo>
                  <a:cubicBezTo>
                    <a:pt x="166" y="608"/>
                    <a:pt x="202" y="598"/>
                    <a:pt x="239" y="578"/>
                  </a:cubicBezTo>
                  <a:cubicBezTo>
                    <a:pt x="370" y="495"/>
                    <a:pt x="477" y="316"/>
                    <a:pt x="477" y="173"/>
                  </a:cubicBezTo>
                  <a:cubicBezTo>
                    <a:pt x="477" y="63"/>
                    <a:pt x="422" y="1"/>
                    <a:pt x="3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2074156" y="1049826"/>
              <a:ext cx="14875" cy="19354"/>
            </a:xfrm>
            <a:custGeom>
              <a:avLst/>
              <a:gdLst/>
              <a:ahLst/>
              <a:cxnLst/>
              <a:rect l="l" t="t" r="r" b="b"/>
              <a:pathLst>
                <a:path w="465" h="605" extrusionOk="0">
                  <a:moveTo>
                    <a:pt x="332" y="1"/>
                  </a:moveTo>
                  <a:cubicBezTo>
                    <a:pt x="300" y="1"/>
                    <a:pt x="264" y="11"/>
                    <a:pt x="227" y="31"/>
                  </a:cubicBezTo>
                  <a:cubicBezTo>
                    <a:pt x="96" y="103"/>
                    <a:pt x="1" y="293"/>
                    <a:pt x="1" y="436"/>
                  </a:cubicBezTo>
                  <a:cubicBezTo>
                    <a:pt x="1" y="543"/>
                    <a:pt x="46" y="605"/>
                    <a:pt x="118" y="605"/>
                  </a:cubicBezTo>
                  <a:cubicBezTo>
                    <a:pt x="150" y="605"/>
                    <a:pt x="187" y="592"/>
                    <a:pt x="227" y="567"/>
                  </a:cubicBezTo>
                  <a:cubicBezTo>
                    <a:pt x="358" y="495"/>
                    <a:pt x="465" y="317"/>
                    <a:pt x="465" y="162"/>
                  </a:cubicBezTo>
                  <a:cubicBezTo>
                    <a:pt x="465" y="60"/>
                    <a:pt x="411" y="1"/>
                    <a:pt x="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1689097" y="931977"/>
              <a:ext cx="414814" cy="139988"/>
            </a:xfrm>
            <a:custGeom>
              <a:avLst/>
              <a:gdLst/>
              <a:ahLst/>
              <a:cxnLst/>
              <a:rect l="l" t="t" r="r" b="b"/>
              <a:pathLst>
                <a:path w="12967" h="4376" extrusionOk="0">
                  <a:moveTo>
                    <a:pt x="12" y="0"/>
                  </a:moveTo>
                  <a:lnTo>
                    <a:pt x="0" y="619"/>
                  </a:lnTo>
                  <a:cubicBezTo>
                    <a:pt x="0" y="750"/>
                    <a:pt x="96" y="893"/>
                    <a:pt x="274" y="1000"/>
                  </a:cubicBezTo>
                  <a:lnTo>
                    <a:pt x="5858" y="4215"/>
                  </a:lnTo>
                  <a:cubicBezTo>
                    <a:pt x="6037" y="4322"/>
                    <a:pt x="6272" y="4376"/>
                    <a:pt x="6507" y="4376"/>
                  </a:cubicBezTo>
                  <a:cubicBezTo>
                    <a:pt x="6742" y="4376"/>
                    <a:pt x="6977" y="4322"/>
                    <a:pt x="7156" y="4215"/>
                  </a:cubicBezTo>
                  <a:lnTo>
                    <a:pt x="12692" y="1000"/>
                  </a:lnTo>
                  <a:cubicBezTo>
                    <a:pt x="12871" y="893"/>
                    <a:pt x="12966" y="762"/>
                    <a:pt x="12966" y="619"/>
                  </a:cubicBezTo>
                  <a:lnTo>
                    <a:pt x="12966" y="0"/>
                  </a:lnTo>
                  <a:cubicBezTo>
                    <a:pt x="12966" y="131"/>
                    <a:pt x="12883" y="274"/>
                    <a:pt x="12704" y="369"/>
                  </a:cubicBezTo>
                  <a:lnTo>
                    <a:pt x="7156" y="3596"/>
                  </a:lnTo>
                  <a:cubicBezTo>
                    <a:pt x="6983" y="3697"/>
                    <a:pt x="6751" y="3748"/>
                    <a:pt x="6518" y="3748"/>
                  </a:cubicBezTo>
                  <a:cubicBezTo>
                    <a:pt x="6284" y="3748"/>
                    <a:pt x="6049" y="3697"/>
                    <a:pt x="5870" y="3596"/>
                  </a:cubicBezTo>
                  <a:lnTo>
                    <a:pt x="286" y="369"/>
                  </a:lnTo>
                  <a:cubicBezTo>
                    <a:pt x="108" y="274"/>
                    <a:pt x="12" y="131"/>
                    <a:pt x="12"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1686793" y="811791"/>
              <a:ext cx="420157" cy="240085"/>
            </a:xfrm>
            <a:custGeom>
              <a:avLst/>
              <a:gdLst/>
              <a:ahLst/>
              <a:cxnLst/>
              <a:rect l="l" t="t" r="r" b="b"/>
              <a:pathLst>
                <a:path w="13134" h="7505" extrusionOk="0">
                  <a:moveTo>
                    <a:pt x="6543" y="1"/>
                  </a:moveTo>
                  <a:cubicBezTo>
                    <a:pt x="6308" y="1"/>
                    <a:pt x="6073" y="55"/>
                    <a:pt x="5895" y="162"/>
                  </a:cubicBezTo>
                  <a:lnTo>
                    <a:pt x="358" y="3376"/>
                  </a:lnTo>
                  <a:cubicBezTo>
                    <a:pt x="1" y="3591"/>
                    <a:pt x="1" y="3924"/>
                    <a:pt x="358" y="4126"/>
                  </a:cubicBezTo>
                  <a:lnTo>
                    <a:pt x="5942" y="7353"/>
                  </a:lnTo>
                  <a:cubicBezTo>
                    <a:pt x="6121" y="7454"/>
                    <a:pt x="6356" y="7505"/>
                    <a:pt x="6590" y="7505"/>
                  </a:cubicBezTo>
                  <a:cubicBezTo>
                    <a:pt x="6823" y="7505"/>
                    <a:pt x="7055" y="7454"/>
                    <a:pt x="7228" y="7353"/>
                  </a:cubicBezTo>
                  <a:lnTo>
                    <a:pt x="12776" y="4126"/>
                  </a:lnTo>
                  <a:cubicBezTo>
                    <a:pt x="13134" y="3924"/>
                    <a:pt x="13134" y="3591"/>
                    <a:pt x="12776" y="3376"/>
                  </a:cubicBezTo>
                  <a:lnTo>
                    <a:pt x="7192" y="162"/>
                  </a:lnTo>
                  <a:cubicBezTo>
                    <a:pt x="7014" y="55"/>
                    <a:pt x="6779" y="1"/>
                    <a:pt x="6543"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1689097" y="892725"/>
              <a:ext cx="414814" cy="140020"/>
            </a:xfrm>
            <a:custGeom>
              <a:avLst/>
              <a:gdLst/>
              <a:ahLst/>
              <a:cxnLst/>
              <a:rect l="l" t="t" r="r" b="b"/>
              <a:pathLst>
                <a:path w="12967" h="4377" extrusionOk="0">
                  <a:moveTo>
                    <a:pt x="12" y="1"/>
                  </a:moveTo>
                  <a:lnTo>
                    <a:pt x="0" y="620"/>
                  </a:lnTo>
                  <a:cubicBezTo>
                    <a:pt x="0" y="763"/>
                    <a:pt x="96" y="894"/>
                    <a:pt x="274" y="1001"/>
                  </a:cubicBezTo>
                  <a:lnTo>
                    <a:pt x="5858" y="4216"/>
                  </a:lnTo>
                  <a:cubicBezTo>
                    <a:pt x="6037" y="4323"/>
                    <a:pt x="6272" y="4377"/>
                    <a:pt x="6507" y="4377"/>
                  </a:cubicBezTo>
                  <a:cubicBezTo>
                    <a:pt x="6742" y="4377"/>
                    <a:pt x="6977" y="4323"/>
                    <a:pt x="7156" y="4216"/>
                  </a:cubicBezTo>
                  <a:lnTo>
                    <a:pt x="12692" y="1001"/>
                  </a:lnTo>
                  <a:cubicBezTo>
                    <a:pt x="12871" y="894"/>
                    <a:pt x="12966" y="763"/>
                    <a:pt x="12966" y="632"/>
                  </a:cubicBezTo>
                  <a:lnTo>
                    <a:pt x="12966" y="1"/>
                  </a:lnTo>
                  <a:cubicBezTo>
                    <a:pt x="12966" y="144"/>
                    <a:pt x="12883" y="275"/>
                    <a:pt x="12704" y="382"/>
                  </a:cubicBezTo>
                  <a:lnTo>
                    <a:pt x="7156" y="3597"/>
                  </a:lnTo>
                  <a:cubicBezTo>
                    <a:pt x="6983" y="3698"/>
                    <a:pt x="6751" y="3748"/>
                    <a:pt x="6518" y="3748"/>
                  </a:cubicBezTo>
                  <a:cubicBezTo>
                    <a:pt x="6284" y="3748"/>
                    <a:pt x="6049" y="3698"/>
                    <a:pt x="5870" y="3597"/>
                  </a:cubicBezTo>
                  <a:lnTo>
                    <a:pt x="286" y="370"/>
                  </a:lnTo>
                  <a:cubicBezTo>
                    <a:pt x="108" y="275"/>
                    <a:pt x="12" y="132"/>
                    <a:pt x="1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1686793" y="772860"/>
              <a:ext cx="420157" cy="240085"/>
            </a:xfrm>
            <a:custGeom>
              <a:avLst/>
              <a:gdLst/>
              <a:ahLst/>
              <a:cxnLst/>
              <a:rect l="l" t="t" r="r" b="b"/>
              <a:pathLst>
                <a:path w="13134" h="7505" extrusionOk="0">
                  <a:moveTo>
                    <a:pt x="6543" y="1"/>
                  </a:moveTo>
                  <a:cubicBezTo>
                    <a:pt x="6308" y="1"/>
                    <a:pt x="6073" y="51"/>
                    <a:pt x="5895" y="152"/>
                  </a:cubicBezTo>
                  <a:lnTo>
                    <a:pt x="358" y="3379"/>
                  </a:lnTo>
                  <a:cubicBezTo>
                    <a:pt x="1" y="3581"/>
                    <a:pt x="1" y="3915"/>
                    <a:pt x="358" y="4129"/>
                  </a:cubicBezTo>
                  <a:lnTo>
                    <a:pt x="5942" y="7344"/>
                  </a:lnTo>
                  <a:cubicBezTo>
                    <a:pt x="6121" y="7451"/>
                    <a:pt x="6356" y="7504"/>
                    <a:pt x="6590" y="7504"/>
                  </a:cubicBezTo>
                  <a:cubicBezTo>
                    <a:pt x="6823" y="7504"/>
                    <a:pt x="7055" y="7451"/>
                    <a:pt x="7228" y="7344"/>
                  </a:cubicBezTo>
                  <a:lnTo>
                    <a:pt x="12776" y="4129"/>
                  </a:lnTo>
                  <a:cubicBezTo>
                    <a:pt x="13134" y="3915"/>
                    <a:pt x="13134" y="3581"/>
                    <a:pt x="12776" y="3379"/>
                  </a:cubicBezTo>
                  <a:lnTo>
                    <a:pt x="7192" y="152"/>
                  </a:lnTo>
                  <a:cubicBezTo>
                    <a:pt x="7014" y="51"/>
                    <a:pt x="6779" y="1"/>
                    <a:pt x="6543"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1689097" y="853506"/>
              <a:ext cx="414814" cy="140116"/>
            </a:xfrm>
            <a:custGeom>
              <a:avLst/>
              <a:gdLst/>
              <a:ahLst/>
              <a:cxnLst/>
              <a:rect l="l" t="t" r="r" b="b"/>
              <a:pathLst>
                <a:path w="12967" h="4380" extrusionOk="0">
                  <a:moveTo>
                    <a:pt x="12" y="1"/>
                  </a:moveTo>
                  <a:lnTo>
                    <a:pt x="0" y="620"/>
                  </a:lnTo>
                  <a:cubicBezTo>
                    <a:pt x="0" y="763"/>
                    <a:pt x="96" y="894"/>
                    <a:pt x="274" y="1001"/>
                  </a:cubicBezTo>
                  <a:lnTo>
                    <a:pt x="5858" y="4227"/>
                  </a:lnTo>
                  <a:cubicBezTo>
                    <a:pt x="6037" y="4329"/>
                    <a:pt x="6272" y="4379"/>
                    <a:pt x="6507" y="4379"/>
                  </a:cubicBezTo>
                  <a:cubicBezTo>
                    <a:pt x="6742" y="4379"/>
                    <a:pt x="6977" y="4329"/>
                    <a:pt x="7156" y="4227"/>
                  </a:cubicBezTo>
                  <a:lnTo>
                    <a:pt x="12692" y="1001"/>
                  </a:lnTo>
                  <a:cubicBezTo>
                    <a:pt x="12871" y="894"/>
                    <a:pt x="12966" y="763"/>
                    <a:pt x="12966" y="632"/>
                  </a:cubicBezTo>
                  <a:lnTo>
                    <a:pt x="12966" y="1"/>
                  </a:lnTo>
                  <a:cubicBezTo>
                    <a:pt x="12966" y="144"/>
                    <a:pt x="12883" y="274"/>
                    <a:pt x="12704" y="382"/>
                  </a:cubicBezTo>
                  <a:lnTo>
                    <a:pt x="7156" y="3596"/>
                  </a:lnTo>
                  <a:cubicBezTo>
                    <a:pt x="6983" y="3703"/>
                    <a:pt x="6751" y="3757"/>
                    <a:pt x="6518" y="3757"/>
                  </a:cubicBezTo>
                  <a:cubicBezTo>
                    <a:pt x="6284" y="3757"/>
                    <a:pt x="6049" y="3703"/>
                    <a:pt x="5870" y="3596"/>
                  </a:cubicBezTo>
                  <a:lnTo>
                    <a:pt x="286" y="382"/>
                  </a:lnTo>
                  <a:cubicBezTo>
                    <a:pt x="108" y="274"/>
                    <a:pt x="12" y="132"/>
                    <a:pt x="1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1686793" y="733641"/>
              <a:ext cx="420157" cy="240085"/>
            </a:xfrm>
            <a:custGeom>
              <a:avLst/>
              <a:gdLst/>
              <a:ahLst/>
              <a:cxnLst/>
              <a:rect l="l" t="t" r="r" b="b"/>
              <a:pathLst>
                <a:path w="13134" h="7505" extrusionOk="0">
                  <a:moveTo>
                    <a:pt x="6543" y="0"/>
                  </a:moveTo>
                  <a:cubicBezTo>
                    <a:pt x="6308" y="0"/>
                    <a:pt x="6073" y="51"/>
                    <a:pt x="5895" y="152"/>
                  </a:cubicBezTo>
                  <a:lnTo>
                    <a:pt x="358" y="3379"/>
                  </a:lnTo>
                  <a:cubicBezTo>
                    <a:pt x="1" y="3581"/>
                    <a:pt x="1" y="3914"/>
                    <a:pt x="358" y="4129"/>
                  </a:cubicBezTo>
                  <a:lnTo>
                    <a:pt x="5942" y="7343"/>
                  </a:lnTo>
                  <a:cubicBezTo>
                    <a:pt x="6121" y="7450"/>
                    <a:pt x="6356" y="7504"/>
                    <a:pt x="6590" y="7504"/>
                  </a:cubicBezTo>
                  <a:cubicBezTo>
                    <a:pt x="6823" y="7504"/>
                    <a:pt x="7055" y="7450"/>
                    <a:pt x="7228" y="7343"/>
                  </a:cubicBezTo>
                  <a:lnTo>
                    <a:pt x="12776" y="4129"/>
                  </a:lnTo>
                  <a:cubicBezTo>
                    <a:pt x="13134" y="3914"/>
                    <a:pt x="13134" y="3581"/>
                    <a:pt x="12776" y="3379"/>
                  </a:cubicBezTo>
                  <a:lnTo>
                    <a:pt x="7192" y="152"/>
                  </a:lnTo>
                  <a:cubicBezTo>
                    <a:pt x="7014" y="51"/>
                    <a:pt x="6779" y="0"/>
                    <a:pt x="6543"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1660914" y="746852"/>
              <a:ext cx="471565" cy="220571"/>
            </a:xfrm>
            <a:custGeom>
              <a:avLst/>
              <a:gdLst/>
              <a:ahLst/>
              <a:cxnLst/>
              <a:rect l="l" t="t" r="r" b="b"/>
              <a:pathLst>
                <a:path w="14741" h="6895" extrusionOk="0">
                  <a:moveTo>
                    <a:pt x="14740" y="13"/>
                  </a:moveTo>
                  <a:lnTo>
                    <a:pt x="14740" y="16"/>
                  </a:lnTo>
                  <a:lnTo>
                    <a:pt x="14740" y="16"/>
                  </a:lnTo>
                  <a:cubicBezTo>
                    <a:pt x="14740" y="15"/>
                    <a:pt x="14740" y="14"/>
                    <a:pt x="14740" y="13"/>
                  </a:cubicBezTo>
                  <a:close/>
                  <a:moveTo>
                    <a:pt x="12" y="1"/>
                  </a:moveTo>
                  <a:lnTo>
                    <a:pt x="0" y="2632"/>
                  </a:lnTo>
                  <a:cubicBezTo>
                    <a:pt x="0" y="2787"/>
                    <a:pt x="96" y="2942"/>
                    <a:pt x="310" y="3061"/>
                  </a:cubicBezTo>
                  <a:lnTo>
                    <a:pt x="6656" y="6716"/>
                  </a:lnTo>
                  <a:cubicBezTo>
                    <a:pt x="6858" y="6835"/>
                    <a:pt x="7123" y="6895"/>
                    <a:pt x="7388" y="6895"/>
                  </a:cubicBezTo>
                  <a:cubicBezTo>
                    <a:pt x="7653" y="6895"/>
                    <a:pt x="7918" y="6835"/>
                    <a:pt x="8120" y="6716"/>
                  </a:cubicBezTo>
                  <a:lnTo>
                    <a:pt x="14431" y="3061"/>
                  </a:lnTo>
                  <a:cubicBezTo>
                    <a:pt x="14633" y="2942"/>
                    <a:pt x="14728" y="2787"/>
                    <a:pt x="14728" y="2632"/>
                  </a:cubicBezTo>
                  <a:lnTo>
                    <a:pt x="14740" y="16"/>
                  </a:lnTo>
                  <a:lnTo>
                    <a:pt x="14740" y="16"/>
                  </a:lnTo>
                  <a:cubicBezTo>
                    <a:pt x="14739" y="170"/>
                    <a:pt x="14643" y="311"/>
                    <a:pt x="14443" y="430"/>
                  </a:cubicBezTo>
                  <a:lnTo>
                    <a:pt x="8132" y="4097"/>
                  </a:lnTo>
                  <a:cubicBezTo>
                    <a:pt x="7930" y="4216"/>
                    <a:pt x="7665" y="4275"/>
                    <a:pt x="7400" y="4275"/>
                  </a:cubicBezTo>
                  <a:cubicBezTo>
                    <a:pt x="7135" y="4275"/>
                    <a:pt x="6870" y="4216"/>
                    <a:pt x="6668" y="4097"/>
                  </a:cubicBezTo>
                  <a:lnTo>
                    <a:pt x="322" y="430"/>
                  </a:lnTo>
                  <a:cubicBezTo>
                    <a:pt x="107" y="310"/>
                    <a:pt x="12" y="156"/>
                    <a:pt x="12"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1657875" y="610513"/>
              <a:ext cx="478027" cy="273131"/>
            </a:xfrm>
            <a:custGeom>
              <a:avLst/>
              <a:gdLst/>
              <a:ahLst/>
              <a:cxnLst/>
              <a:rect l="l" t="t" r="r" b="b"/>
              <a:pathLst>
                <a:path w="14943" h="8538" extrusionOk="0">
                  <a:moveTo>
                    <a:pt x="7447" y="0"/>
                  </a:moveTo>
                  <a:cubicBezTo>
                    <a:pt x="7182" y="0"/>
                    <a:pt x="6918" y="60"/>
                    <a:pt x="6715" y="179"/>
                  </a:cubicBezTo>
                  <a:lnTo>
                    <a:pt x="405" y="3846"/>
                  </a:lnTo>
                  <a:cubicBezTo>
                    <a:pt x="0" y="4084"/>
                    <a:pt x="0" y="4465"/>
                    <a:pt x="417" y="4692"/>
                  </a:cubicBezTo>
                  <a:lnTo>
                    <a:pt x="6763" y="8359"/>
                  </a:lnTo>
                  <a:cubicBezTo>
                    <a:pt x="6965" y="8478"/>
                    <a:pt x="7230" y="8537"/>
                    <a:pt x="7495" y="8537"/>
                  </a:cubicBezTo>
                  <a:cubicBezTo>
                    <a:pt x="7760" y="8537"/>
                    <a:pt x="8025" y="8478"/>
                    <a:pt x="8227" y="8359"/>
                  </a:cubicBezTo>
                  <a:lnTo>
                    <a:pt x="14538" y="4692"/>
                  </a:lnTo>
                  <a:cubicBezTo>
                    <a:pt x="14942" y="4465"/>
                    <a:pt x="14942" y="4072"/>
                    <a:pt x="14526" y="3846"/>
                  </a:cubicBezTo>
                  <a:lnTo>
                    <a:pt x="8180" y="179"/>
                  </a:lnTo>
                  <a:cubicBezTo>
                    <a:pt x="7977" y="60"/>
                    <a:pt x="7712" y="0"/>
                    <a:pt x="7447"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1941239" y="887575"/>
              <a:ext cx="14875" cy="19482"/>
            </a:xfrm>
            <a:custGeom>
              <a:avLst/>
              <a:gdLst/>
              <a:ahLst/>
              <a:cxnLst/>
              <a:rect l="l" t="t" r="r" b="b"/>
              <a:pathLst>
                <a:path w="465" h="609" extrusionOk="0">
                  <a:moveTo>
                    <a:pt x="332" y="1"/>
                  </a:moveTo>
                  <a:cubicBezTo>
                    <a:pt x="300" y="1"/>
                    <a:pt x="264" y="10"/>
                    <a:pt x="227" y="31"/>
                  </a:cubicBezTo>
                  <a:cubicBezTo>
                    <a:pt x="96" y="102"/>
                    <a:pt x="0" y="293"/>
                    <a:pt x="0" y="436"/>
                  </a:cubicBezTo>
                  <a:cubicBezTo>
                    <a:pt x="0" y="547"/>
                    <a:pt x="49" y="609"/>
                    <a:pt x="125" y="609"/>
                  </a:cubicBezTo>
                  <a:cubicBezTo>
                    <a:pt x="155" y="609"/>
                    <a:pt x="189" y="599"/>
                    <a:pt x="227" y="579"/>
                  </a:cubicBezTo>
                  <a:cubicBezTo>
                    <a:pt x="357" y="495"/>
                    <a:pt x="465" y="317"/>
                    <a:pt x="465" y="162"/>
                  </a:cubicBezTo>
                  <a:cubicBezTo>
                    <a:pt x="465" y="60"/>
                    <a:pt x="410" y="1"/>
                    <a:pt x="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1985417" y="865118"/>
              <a:ext cx="14875" cy="19098"/>
            </a:xfrm>
            <a:custGeom>
              <a:avLst/>
              <a:gdLst/>
              <a:ahLst/>
              <a:cxnLst/>
              <a:rect l="l" t="t" r="r" b="b"/>
              <a:pathLst>
                <a:path w="465" h="597" extrusionOk="0">
                  <a:moveTo>
                    <a:pt x="341" y="0"/>
                  </a:moveTo>
                  <a:cubicBezTo>
                    <a:pt x="311" y="0"/>
                    <a:pt x="276" y="10"/>
                    <a:pt x="239" y="31"/>
                  </a:cubicBezTo>
                  <a:cubicBezTo>
                    <a:pt x="108" y="102"/>
                    <a:pt x="0" y="281"/>
                    <a:pt x="0" y="435"/>
                  </a:cubicBezTo>
                  <a:cubicBezTo>
                    <a:pt x="0" y="537"/>
                    <a:pt x="55" y="597"/>
                    <a:pt x="133" y="597"/>
                  </a:cubicBezTo>
                  <a:cubicBezTo>
                    <a:pt x="165" y="597"/>
                    <a:pt x="201" y="587"/>
                    <a:pt x="239" y="566"/>
                  </a:cubicBezTo>
                  <a:cubicBezTo>
                    <a:pt x="370" y="495"/>
                    <a:pt x="465" y="316"/>
                    <a:pt x="465" y="162"/>
                  </a:cubicBezTo>
                  <a:cubicBezTo>
                    <a:pt x="465" y="60"/>
                    <a:pt x="416" y="0"/>
                    <a:pt x="3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2029594" y="842406"/>
              <a:ext cx="15259" cy="19354"/>
            </a:xfrm>
            <a:custGeom>
              <a:avLst/>
              <a:gdLst/>
              <a:ahLst/>
              <a:cxnLst/>
              <a:rect l="l" t="t" r="r" b="b"/>
              <a:pathLst>
                <a:path w="477" h="605" extrusionOk="0">
                  <a:moveTo>
                    <a:pt x="350" y="0"/>
                  </a:moveTo>
                  <a:cubicBezTo>
                    <a:pt x="317" y="0"/>
                    <a:pt x="279" y="12"/>
                    <a:pt x="239" y="38"/>
                  </a:cubicBezTo>
                  <a:cubicBezTo>
                    <a:pt x="108" y="110"/>
                    <a:pt x="1" y="288"/>
                    <a:pt x="1" y="443"/>
                  </a:cubicBezTo>
                  <a:cubicBezTo>
                    <a:pt x="1" y="545"/>
                    <a:pt x="55" y="604"/>
                    <a:pt x="133" y="604"/>
                  </a:cubicBezTo>
                  <a:cubicBezTo>
                    <a:pt x="165" y="604"/>
                    <a:pt x="201" y="594"/>
                    <a:pt x="239" y="574"/>
                  </a:cubicBezTo>
                  <a:cubicBezTo>
                    <a:pt x="370" y="502"/>
                    <a:pt x="477" y="312"/>
                    <a:pt x="477" y="169"/>
                  </a:cubicBezTo>
                  <a:cubicBezTo>
                    <a:pt x="477" y="62"/>
                    <a:pt x="425" y="0"/>
                    <a:pt x="3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2074156" y="819789"/>
              <a:ext cx="14875" cy="19482"/>
            </a:xfrm>
            <a:custGeom>
              <a:avLst/>
              <a:gdLst/>
              <a:ahLst/>
              <a:cxnLst/>
              <a:rect l="l" t="t" r="r" b="b"/>
              <a:pathLst>
                <a:path w="465" h="609" extrusionOk="0">
                  <a:moveTo>
                    <a:pt x="332" y="0"/>
                  </a:moveTo>
                  <a:cubicBezTo>
                    <a:pt x="300" y="0"/>
                    <a:pt x="264" y="10"/>
                    <a:pt x="227" y="31"/>
                  </a:cubicBezTo>
                  <a:cubicBezTo>
                    <a:pt x="96" y="102"/>
                    <a:pt x="1" y="293"/>
                    <a:pt x="1" y="436"/>
                  </a:cubicBezTo>
                  <a:cubicBezTo>
                    <a:pt x="1" y="546"/>
                    <a:pt x="49" y="608"/>
                    <a:pt x="125" y="608"/>
                  </a:cubicBezTo>
                  <a:cubicBezTo>
                    <a:pt x="155" y="608"/>
                    <a:pt x="190" y="599"/>
                    <a:pt x="227" y="578"/>
                  </a:cubicBezTo>
                  <a:cubicBezTo>
                    <a:pt x="358" y="495"/>
                    <a:pt x="465" y="316"/>
                    <a:pt x="465" y="162"/>
                  </a:cubicBezTo>
                  <a:cubicBezTo>
                    <a:pt x="465" y="60"/>
                    <a:pt x="411" y="0"/>
                    <a:pt x="3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1897061" y="721357"/>
              <a:ext cx="142835" cy="112381"/>
            </a:xfrm>
            <a:custGeom>
              <a:avLst/>
              <a:gdLst/>
              <a:ahLst/>
              <a:cxnLst/>
              <a:rect l="l" t="t" r="r" b="b"/>
              <a:pathLst>
                <a:path w="4465" h="3513" extrusionOk="0">
                  <a:moveTo>
                    <a:pt x="4465" y="0"/>
                  </a:moveTo>
                  <a:lnTo>
                    <a:pt x="0" y="2584"/>
                  </a:lnTo>
                  <a:lnTo>
                    <a:pt x="0" y="3513"/>
                  </a:lnTo>
                  <a:lnTo>
                    <a:pt x="4453" y="917"/>
                  </a:lnTo>
                  <a:lnTo>
                    <a:pt x="4465"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1753460" y="721357"/>
              <a:ext cx="143635" cy="112381"/>
            </a:xfrm>
            <a:custGeom>
              <a:avLst/>
              <a:gdLst/>
              <a:ahLst/>
              <a:cxnLst/>
              <a:rect l="l" t="t" r="r" b="b"/>
              <a:pathLst>
                <a:path w="4490" h="3513" extrusionOk="0">
                  <a:moveTo>
                    <a:pt x="12" y="0"/>
                  </a:moveTo>
                  <a:lnTo>
                    <a:pt x="1" y="917"/>
                  </a:lnTo>
                  <a:lnTo>
                    <a:pt x="4489" y="3513"/>
                  </a:lnTo>
                  <a:lnTo>
                    <a:pt x="4489" y="2584"/>
                  </a:lnTo>
                  <a:lnTo>
                    <a:pt x="12"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1753844" y="638312"/>
              <a:ext cx="286055" cy="165708"/>
            </a:xfrm>
            <a:custGeom>
              <a:avLst/>
              <a:gdLst/>
              <a:ahLst/>
              <a:cxnLst/>
              <a:rect l="l" t="t" r="r" b="b"/>
              <a:pathLst>
                <a:path w="8942" h="5180" extrusionOk="0">
                  <a:moveTo>
                    <a:pt x="4453" y="1"/>
                  </a:moveTo>
                  <a:lnTo>
                    <a:pt x="0" y="2596"/>
                  </a:lnTo>
                  <a:lnTo>
                    <a:pt x="4477" y="5180"/>
                  </a:lnTo>
                  <a:lnTo>
                    <a:pt x="8942" y="2596"/>
                  </a:lnTo>
                  <a:lnTo>
                    <a:pt x="44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1806787" y="675675"/>
              <a:ext cx="179816" cy="94466"/>
            </a:xfrm>
            <a:custGeom>
              <a:avLst/>
              <a:gdLst/>
              <a:ahLst/>
              <a:cxnLst/>
              <a:rect l="l" t="t" r="r" b="b"/>
              <a:pathLst>
                <a:path w="5621" h="2953" extrusionOk="0">
                  <a:moveTo>
                    <a:pt x="2790" y="1"/>
                  </a:moveTo>
                  <a:cubicBezTo>
                    <a:pt x="2140" y="1"/>
                    <a:pt x="1492" y="144"/>
                    <a:pt x="1001" y="428"/>
                  </a:cubicBezTo>
                  <a:cubicBezTo>
                    <a:pt x="0" y="1000"/>
                    <a:pt x="0" y="1940"/>
                    <a:pt x="1001" y="2524"/>
                  </a:cubicBezTo>
                  <a:cubicBezTo>
                    <a:pt x="1507" y="2809"/>
                    <a:pt x="2164" y="2952"/>
                    <a:pt x="2819" y="2952"/>
                  </a:cubicBezTo>
                  <a:cubicBezTo>
                    <a:pt x="3474" y="2952"/>
                    <a:pt x="4126" y="2809"/>
                    <a:pt x="4620" y="2524"/>
                  </a:cubicBezTo>
                  <a:cubicBezTo>
                    <a:pt x="5620" y="1952"/>
                    <a:pt x="5608" y="1011"/>
                    <a:pt x="4608" y="440"/>
                  </a:cubicBezTo>
                  <a:cubicBezTo>
                    <a:pt x="4105" y="147"/>
                    <a:pt x="3446" y="1"/>
                    <a:pt x="2790"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 name="Google Shape;677;p37"/>
          <p:cNvSpPr/>
          <p:nvPr/>
        </p:nvSpPr>
        <p:spPr>
          <a:xfrm>
            <a:off x="7593625" y="2180802"/>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7593625" y="2656718"/>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37"/>
          <p:cNvGrpSpPr/>
          <p:nvPr/>
        </p:nvGrpSpPr>
        <p:grpSpPr>
          <a:xfrm>
            <a:off x="8484225" y="260788"/>
            <a:ext cx="355063" cy="557161"/>
            <a:chOff x="304275" y="275275"/>
            <a:chExt cx="355063" cy="557161"/>
          </a:xfrm>
        </p:grpSpPr>
        <p:sp>
          <p:nvSpPr>
            <p:cNvPr id="680" name="Google Shape;680;p37"/>
            <p:cNvSpPr/>
            <p:nvPr/>
          </p:nvSpPr>
          <p:spPr>
            <a:xfrm>
              <a:off x="304275"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528838"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304275"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528838" y="488611"/>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304275" y="701936"/>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528838"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37"/>
          <p:cNvGrpSpPr/>
          <p:nvPr/>
        </p:nvGrpSpPr>
        <p:grpSpPr>
          <a:xfrm>
            <a:off x="6476838" y="3651522"/>
            <a:ext cx="1645688" cy="2171872"/>
            <a:chOff x="683950" y="1497553"/>
            <a:chExt cx="701636" cy="925974"/>
          </a:xfrm>
        </p:grpSpPr>
        <p:sp>
          <p:nvSpPr>
            <p:cNvPr id="687" name="Google Shape;687;p37"/>
            <p:cNvSpPr/>
            <p:nvPr/>
          </p:nvSpPr>
          <p:spPr>
            <a:xfrm>
              <a:off x="913252" y="2289041"/>
              <a:ext cx="339766" cy="134486"/>
            </a:xfrm>
            <a:custGeom>
              <a:avLst/>
              <a:gdLst/>
              <a:ahLst/>
              <a:cxnLst/>
              <a:rect l="l" t="t" r="r" b="b"/>
              <a:pathLst>
                <a:path w="10621" h="4204" extrusionOk="0">
                  <a:moveTo>
                    <a:pt x="10609" y="0"/>
                  </a:moveTo>
                  <a:cubicBezTo>
                    <a:pt x="10609" y="24"/>
                    <a:pt x="10609" y="48"/>
                    <a:pt x="10597" y="84"/>
                  </a:cubicBezTo>
                  <a:cubicBezTo>
                    <a:pt x="10573" y="167"/>
                    <a:pt x="10502" y="250"/>
                    <a:pt x="10394" y="310"/>
                  </a:cubicBezTo>
                  <a:lnTo>
                    <a:pt x="4453" y="3739"/>
                  </a:lnTo>
                  <a:cubicBezTo>
                    <a:pt x="4418" y="3763"/>
                    <a:pt x="4370" y="3774"/>
                    <a:pt x="4334" y="3798"/>
                  </a:cubicBezTo>
                  <a:lnTo>
                    <a:pt x="4310" y="3798"/>
                  </a:lnTo>
                  <a:cubicBezTo>
                    <a:pt x="4275" y="3810"/>
                    <a:pt x="4251" y="3822"/>
                    <a:pt x="4203" y="3834"/>
                  </a:cubicBezTo>
                  <a:lnTo>
                    <a:pt x="4191" y="3834"/>
                  </a:lnTo>
                  <a:cubicBezTo>
                    <a:pt x="4144" y="3846"/>
                    <a:pt x="4108" y="3858"/>
                    <a:pt x="4060" y="3858"/>
                  </a:cubicBezTo>
                  <a:lnTo>
                    <a:pt x="4048" y="3858"/>
                  </a:lnTo>
                  <a:cubicBezTo>
                    <a:pt x="4001" y="3870"/>
                    <a:pt x="3965" y="3870"/>
                    <a:pt x="3917" y="3870"/>
                  </a:cubicBezTo>
                  <a:lnTo>
                    <a:pt x="3894" y="3870"/>
                  </a:lnTo>
                  <a:cubicBezTo>
                    <a:pt x="3858" y="3870"/>
                    <a:pt x="3810" y="3870"/>
                    <a:pt x="3775" y="3858"/>
                  </a:cubicBezTo>
                  <a:lnTo>
                    <a:pt x="3751" y="3858"/>
                  </a:lnTo>
                  <a:cubicBezTo>
                    <a:pt x="3715" y="3858"/>
                    <a:pt x="3691" y="3846"/>
                    <a:pt x="3656" y="3846"/>
                  </a:cubicBezTo>
                  <a:cubicBezTo>
                    <a:pt x="3632" y="3834"/>
                    <a:pt x="3608" y="3834"/>
                    <a:pt x="3584" y="3822"/>
                  </a:cubicBezTo>
                  <a:cubicBezTo>
                    <a:pt x="3560" y="3810"/>
                    <a:pt x="3536" y="3810"/>
                    <a:pt x="3513" y="3798"/>
                  </a:cubicBezTo>
                  <a:cubicBezTo>
                    <a:pt x="3501" y="3798"/>
                    <a:pt x="3489" y="3798"/>
                    <a:pt x="3477" y="3786"/>
                  </a:cubicBezTo>
                  <a:cubicBezTo>
                    <a:pt x="3441" y="3774"/>
                    <a:pt x="3406" y="3763"/>
                    <a:pt x="3370" y="3739"/>
                  </a:cubicBezTo>
                  <a:lnTo>
                    <a:pt x="227" y="1905"/>
                  </a:lnTo>
                  <a:cubicBezTo>
                    <a:pt x="203" y="1893"/>
                    <a:pt x="191" y="1881"/>
                    <a:pt x="179" y="1869"/>
                  </a:cubicBezTo>
                  <a:cubicBezTo>
                    <a:pt x="155" y="1858"/>
                    <a:pt x="143" y="1846"/>
                    <a:pt x="119" y="1834"/>
                  </a:cubicBezTo>
                  <a:cubicBezTo>
                    <a:pt x="96" y="1810"/>
                    <a:pt x="84" y="1798"/>
                    <a:pt x="60" y="1774"/>
                  </a:cubicBezTo>
                  <a:cubicBezTo>
                    <a:pt x="60" y="1762"/>
                    <a:pt x="60" y="1762"/>
                    <a:pt x="48" y="1762"/>
                  </a:cubicBezTo>
                  <a:cubicBezTo>
                    <a:pt x="36" y="1739"/>
                    <a:pt x="24" y="1715"/>
                    <a:pt x="12" y="1691"/>
                  </a:cubicBezTo>
                  <a:cubicBezTo>
                    <a:pt x="12" y="1679"/>
                    <a:pt x="12" y="1679"/>
                    <a:pt x="12" y="1679"/>
                  </a:cubicBezTo>
                  <a:cubicBezTo>
                    <a:pt x="12" y="1655"/>
                    <a:pt x="0" y="1631"/>
                    <a:pt x="0" y="1596"/>
                  </a:cubicBezTo>
                  <a:lnTo>
                    <a:pt x="0" y="1929"/>
                  </a:lnTo>
                  <a:cubicBezTo>
                    <a:pt x="0" y="1953"/>
                    <a:pt x="0" y="1965"/>
                    <a:pt x="12" y="1977"/>
                  </a:cubicBezTo>
                  <a:cubicBezTo>
                    <a:pt x="12" y="1989"/>
                    <a:pt x="12" y="2000"/>
                    <a:pt x="12" y="2000"/>
                  </a:cubicBezTo>
                  <a:cubicBezTo>
                    <a:pt x="12" y="2012"/>
                    <a:pt x="12" y="2012"/>
                    <a:pt x="12" y="2012"/>
                  </a:cubicBezTo>
                  <a:cubicBezTo>
                    <a:pt x="24" y="2012"/>
                    <a:pt x="24" y="2024"/>
                    <a:pt x="24" y="2024"/>
                  </a:cubicBezTo>
                  <a:cubicBezTo>
                    <a:pt x="24" y="2036"/>
                    <a:pt x="36" y="2048"/>
                    <a:pt x="36" y="2060"/>
                  </a:cubicBezTo>
                  <a:cubicBezTo>
                    <a:pt x="48" y="2072"/>
                    <a:pt x="48" y="2084"/>
                    <a:pt x="48" y="2084"/>
                  </a:cubicBezTo>
                  <a:cubicBezTo>
                    <a:pt x="60" y="2096"/>
                    <a:pt x="60" y="2096"/>
                    <a:pt x="60" y="2096"/>
                  </a:cubicBezTo>
                  <a:cubicBezTo>
                    <a:pt x="60" y="2108"/>
                    <a:pt x="72" y="2108"/>
                    <a:pt x="72" y="2108"/>
                  </a:cubicBezTo>
                  <a:cubicBezTo>
                    <a:pt x="84" y="2131"/>
                    <a:pt x="96" y="2143"/>
                    <a:pt x="119" y="2155"/>
                  </a:cubicBezTo>
                  <a:cubicBezTo>
                    <a:pt x="119" y="2167"/>
                    <a:pt x="119" y="2167"/>
                    <a:pt x="119" y="2167"/>
                  </a:cubicBezTo>
                  <a:cubicBezTo>
                    <a:pt x="143" y="2179"/>
                    <a:pt x="155" y="2191"/>
                    <a:pt x="179" y="2203"/>
                  </a:cubicBezTo>
                  <a:cubicBezTo>
                    <a:pt x="191" y="2215"/>
                    <a:pt x="203" y="2227"/>
                    <a:pt x="215" y="2227"/>
                  </a:cubicBezTo>
                  <a:cubicBezTo>
                    <a:pt x="215" y="2227"/>
                    <a:pt x="215" y="2239"/>
                    <a:pt x="227" y="2239"/>
                  </a:cubicBezTo>
                  <a:lnTo>
                    <a:pt x="3370" y="4072"/>
                  </a:lnTo>
                  <a:cubicBezTo>
                    <a:pt x="3406" y="4084"/>
                    <a:pt x="3441" y="4108"/>
                    <a:pt x="3477" y="4120"/>
                  </a:cubicBezTo>
                  <a:cubicBezTo>
                    <a:pt x="3489" y="4120"/>
                    <a:pt x="3501" y="4120"/>
                    <a:pt x="3513" y="4132"/>
                  </a:cubicBezTo>
                  <a:cubicBezTo>
                    <a:pt x="3525" y="4132"/>
                    <a:pt x="3525" y="4144"/>
                    <a:pt x="3536" y="4144"/>
                  </a:cubicBezTo>
                  <a:cubicBezTo>
                    <a:pt x="3548" y="4144"/>
                    <a:pt x="3572" y="4144"/>
                    <a:pt x="3584" y="4155"/>
                  </a:cubicBezTo>
                  <a:cubicBezTo>
                    <a:pt x="3608" y="4155"/>
                    <a:pt x="3632" y="4167"/>
                    <a:pt x="3656" y="4167"/>
                  </a:cubicBezTo>
                  <a:cubicBezTo>
                    <a:pt x="3667" y="4167"/>
                    <a:pt x="3679" y="4179"/>
                    <a:pt x="3679" y="4179"/>
                  </a:cubicBezTo>
                  <a:cubicBezTo>
                    <a:pt x="3703" y="4179"/>
                    <a:pt x="3727" y="4179"/>
                    <a:pt x="3751" y="4191"/>
                  </a:cubicBezTo>
                  <a:lnTo>
                    <a:pt x="3775" y="4191"/>
                  </a:lnTo>
                  <a:cubicBezTo>
                    <a:pt x="3810" y="4191"/>
                    <a:pt x="3834" y="4191"/>
                    <a:pt x="3870" y="4203"/>
                  </a:cubicBezTo>
                  <a:lnTo>
                    <a:pt x="3941" y="4203"/>
                  </a:lnTo>
                  <a:cubicBezTo>
                    <a:pt x="3965" y="4203"/>
                    <a:pt x="3989" y="4191"/>
                    <a:pt x="4013" y="4191"/>
                  </a:cubicBezTo>
                  <a:lnTo>
                    <a:pt x="4096" y="4191"/>
                  </a:lnTo>
                  <a:cubicBezTo>
                    <a:pt x="4120" y="4179"/>
                    <a:pt x="4144" y="4179"/>
                    <a:pt x="4168" y="4167"/>
                  </a:cubicBezTo>
                  <a:lnTo>
                    <a:pt x="4203" y="4167"/>
                  </a:lnTo>
                  <a:cubicBezTo>
                    <a:pt x="4227" y="4155"/>
                    <a:pt x="4239" y="4155"/>
                    <a:pt x="4251" y="4155"/>
                  </a:cubicBezTo>
                  <a:cubicBezTo>
                    <a:pt x="4275" y="4144"/>
                    <a:pt x="4287" y="4144"/>
                    <a:pt x="4310" y="4132"/>
                  </a:cubicBezTo>
                  <a:cubicBezTo>
                    <a:pt x="4322" y="4132"/>
                    <a:pt x="4322" y="4132"/>
                    <a:pt x="4334" y="4120"/>
                  </a:cubicBezTo>
                  <a:cubicBezTo>
                    <a:pt x="4382" y="4108"/>
                    <a:pt x="4418" y="4096"/>
                    <a:pt x="4441" y="4072"/>
                  </a:cubicBezTo>
                  <a:lnTo>
                    <a:pt x="10394" y="643"/>
                  </a:lnTo>
                  <a:cubicBezTo>
                    <a:pt x="10537" y="548"/>
                    <a:pt x="10621" y="441"/>
                    <a:pt x="10621" y="322"/>
                  </a:cubicBez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910949" y="2216201"/>
              <a:ext cx="344372" cy="196451"/>
            </a:xfrm>
            <a:custGeom>
              <a:avLst/>
              <a:gdLst/>
              <a:ahLst/>
              <a:cxnLst/>
              <a:rect l="l" t="t" r="r" b="b"/>
              <a:pathLst>
                <a:path w="10765" h="6141" extrusionOk="0">
                  <a:moveTo>
                    <a:pt x="6776" y="0"/>
                  </a:moveTo>
                  <a:cubicBezTo>
                    <a:pt x="6582" y="0"/>
                    <a:pt x="6389" y="45"/>
                    <a:pt x="6240" y="134"/>
                  </a:cubicBezTo>
                  <a:lnTo>
                    <a:pt x="299" y="3563"/>
                  </a:lnTo>
                  <a:cubicBezTo>
                    <a:pt x="1" y="3730"/>
                    <a:pt x="1" y="4016"/>
                    <a:pt x="299" y="4182"/>
                  </a:cubicBezTo>
                  <a:lnTo>
                    <a:pt x="3442" y="6016"/>
                  </a:lnTo>
                  <a:cubicBezTo>
                    <a:pt x="3591" y="6099"/>
                    <a:pt x="3787" y="6141"/>
                    <a:pt x="3984" y="6141"/>
                  </a:cubicBezTo>
                  <a:cubicBezTo>
                    <a:pt x="4180" y="6141"/>
                    <a:pt x="4376" y="6099"/>
                    <a:pt x="4525" y="6016"/>
                  </a:cubicBezTo>
                  <a:lnTo>
                    <a:pt x="10466" y="2587"/>
                  </a:lnTo>
                  <a:cubicBezTo>
                    <a:pt x="10764" y="2408"/>
                    <a:pt x="10764" y="2134"/>
                    <a:pt x="10466" y="1968"/>
                  </a:cubicBezTo>
                  <a:lnTo>
                    <a:pt x="7311" y="134"/>
                  </a:lnTo>
                  <a:cubicBezTo>
                    <a:pt x="7162" y="45"/>
                    <a:pt x="6969" y="0"/>
                    <a:pt x="6776"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1017986" y="2130213"/>
              <a:ext cx="123066" cy="229688"/>
            </a:xfrm>
            <a:custGeom>
              <a:avLst/>
              <a:gdLst/>
              <a:ahLst/>
              <a:cxnLst/>
              <a:rect l="l" t="t" r="r" b="b"/>
              <a:pathLst>
                <a:path w="3847" h="7180" extrusionOk="0">
                  <a:moveTo>
                    <a:pt x="3822" y="0"/>
                  </a:moveTo>
                  <a:lnTo>
                    <a:pt x="1" y="2203"/>
                  </a:lnTo>
                  <a:lnTo>
                    <a:pt x="12" y="7180"/>
                  </a:lnTo>
                  <a:lnTo>
                    <a:pt x="3846" y="4977"/>
                  </a:lnTo>
                  <a:lnTo>
                    <a:pt x="3822" y="0"/>
                  </a:ln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005798" y="2193808"/>
              <a:ext cx="12604" cy="166092"/>
            </a:xfrm>
            <a:custGeom>
              <a:avLst/>
              <a:gdLst/>
              <a:ahLst/>
              <a:cxnLst/>
              <a:rect l="l" t="t" r="r" b="b"/>
              <a:pathLst>
                <a:path w="394" h="5192" extrusionOk="0">
                  <a:moveTo>
                    <a:pt x="1" y="1"/>
                  </a:moveTo>
                  <a:lnTo>
                    <a:pt x="12" y="4977"/>
                  </a:lnTo>
                  <a:lnTo>
                    <a:pt x="393" y="5192"/>
                  </a:lnTo>
                  <a:lnTo>
                    <a:pt x="382" y="21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005798" y="2122983"/>
              <a:ext cx="134486" cy="77704"/>
            </a:xfrm>
            <a:custGeom>
              <a:avLst/>
              <a:gdLst/>
              <a:ahLst/>
              <a:cxnLst/>
              <a:rect l="l" t="t" r="r" b="b"/>
              <a:pathLst>
                <a:path w="4204" h="2429" extrusionOk="0">
                  <a:moveTo>
                    <a:pt x="382" y="2429"/>
                  </a:moveTo>
                  <a:lnTo>
                    <a:pt x="1" y="2215"/>
                  </a:lnTo>
                  <a:lnTo>
                    <a:pt x="3834" y="0"/>
                  </a:lnTo>
                  <a:lnTo>
                    <a:pt x="4203" y="226"/>
                  </a:lnTo>
                  <a:close/>
                </a:path>
              </a:pathLst>
            </a:custGeom>
            <a:solidFill>
              <a:srgbClr val="BCB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683950" y="1497553"/>
              <a:ext cx="692871" cy="911107"/>
            </a:xfrm>
            <a:custGeom>
              <a:avLst/>
              <a:gdLst/>
              <a:ahLst/>
              <a:cxnLst/>
              <a:rect l="l" t="t" r="r" b="b"/>
              <a:pathLst>
                <a:path w="21659" h="28481" extrusionOk="0">
                  <a:moveTo>
                    <a:pt x="20546" y="1"/>
                  </a:moveTo>
                  <a:cubicBezTo>
                    <a:pt x="20442" y="1"/>
                    <a:pt x="20324" y="33"/>
                    <a:pt x="20194" y="108"/>
                  </a:cubicBezTo>
                  <a:lnTo>
                    <a:pt x="775" y="11324"/>
                  </a:lnTo>
                  <a:cubicBezTo>
                    <a:pt x="346" y="11574"/>
                    <a:pt x="1" y="12169"/>
                    <a:pt x="1" y="12669"/>
                  </a:cubicBezTo>
                  <a:lnTo>
                    <a:pt x="36" y="27445"/>
                  </a:lnTo>
                  <a:cubicBezTo>
                    <a:pt x="36" y="27695"/>
                    <a:pt x="132" y="27874"/>
                    <a:pt x="275" y="27945"/>
                  </a:cubicBezTo>
                  <a:lnTo>
                    <a:pt x="1175" y="28478"/>
                  </a:lnTo>
                  <a:lnTo>
                    <a:pt x="1175" y="28478"/>
                  </a:lnTo>
                  <a:cubicBezTo>
                    <a:pt x="1035" y="28394"/>
                    <a:pt x="953" y="28217"/>
                    <a:pt x="953" y="27981"/>
                  </a:cubicBezTo>
                  <a:lnTo>
                    <a:pt x="906" y="13193"/>
                  </a:lnTo>
                  <a:cubicBezTo>
                    <a:pt x="906" y="12705"/>
                    <a:pt x="1251" y="12098"/>
                    <a:pt x="1680" y="11848"/>
                  </a:cubicBezTo>
                  <a:lnTo>
                    <a:pt x="21099" y="632"/>
                  </a:lnTo>
                  <a:cubicBezTo>
                    <a:pt x="21228" y="564"/>
                    <a:pt x="21346" y="531"/>
                    <a:pt x="21451" y="531"/>
                  </a:cubicBezTo>
                  <a:cubicBezTo>
                    <a:pt x="21528" y="531"/>
                    <a:pt x="21597" y="549"/>
                    <a:pt x="21658" y="584"/>
                  </a:cubicBezTo>
                  <a:lnTo>
                    <a:pt x="20753" y="49"/>
                  </a:lnTo>
                  <a:cubicBezTo>
                    <a:pt x="20693" y="18"/>
                    <a:pt x="20623" y="1"/>
                    <a:pt x="20546" y="1"/>
                  </a:cubicBezTo>
                  <a:close/>
                  <a:moveTo>
                    <a:pt x="1175" y="28478"/>
                  </a:moveTo>
                  <a:cubicBezTo>
                    <a:pt x="1177" y="28479"/>
                    <a:pt x="1178" y="28480"/>
                    <a:pt x="1179" y="28481"/>
                  </a:cubicBezTo>
                  <a:lnTo>
                    <a:pt x="1175" y="28478"/>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712901" y="1514316"/>
              <a:ext cx="672686" cy="895880"/>
            </a:xfrm>
            <a:custGeom>
              <a:avLst/>
              <a:gdLst/>
              <a:ahLst/>
              <a:cxnLst/>
              <a:rect l="l" t="t" r="r" b="b"/>
              <a:pathLst>
                <a:path w="21028" h="28005" extrusionOk="0">
                  <a:moveTo>
                    <a:pt x="20548" y="1"/>
                  </a:moveTo>
                  <a:cubicBezTo>
                    <a:pt x="20442" y="1"/>
                    <a:pt x="20322" y="35"/>
                    <a:pt x="20194" y="108"/>
                  </a:cubicBezTo>
                  <a:lnTo>
                    <a:pt x="775" y="11324"/>
                  </a:lnTo>
                  <a:cubicBezTo>
                    <a:pt x="346" y="11574"/>
                    <a:pt x="1" y="12181"/>
                    <a:pt x="1" y="12669"/>
                  </a:cubicBezTo>
                  <a:lnTo>
                    <a:pt x="48" y="27457"/>
                  </a:lnTo>
                  <a:cubicBezTo>
                    <a:pt x="48" y="27802"/>
                    <a:pt x="221" y="28005"/>
                    <a:pt x="474" y="28005"/>
                  </a:cubicBezTo>
                  <a:cubicBezTo>
                    <a:pt x="579" y="28005"/>
                    <a:pt x="697" y="27970"/>
                    <a:pt x="822" y="27897"/>
                  </a:cubicBezTo>
                  <a:lnTo>
                    <a:pt x="20241" y="16682"/>
                  </a:lnTo>
                  <a:cubicBezTo>
                    <a:pt x="20682" y="16443"/>
                    <a:pt x="21027" y="15836"/>
                    <a:pt x="21027" y="15336"/>
                  </a:cubicBezTo>
                  <a:lnTo>
                    <a:pt x="20979" y="561"/>
                  </a:lnTo>
                  <a:cubicBezTo>
                    <a:pt x="20979" y="206"/>
                    <a:pt x="20806" y="1"/>
                    <a:pt x="20548"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714052" y="1909676"/>
              <a:ext cx="671534" cy="500516"/>
            </a:xfrm>
            <a:custGeom>
              <a:avLst/>
              <a:gdLst/>
              <a:ahLst/>
              <a:cxnLst/>
              <a:rect l="l" t="t" r="r" b="b"/>
              <a:pathLst>
                <a:path w="20992" h="15646" extrusionOk="0">
                  <a:moveTo>
                    <a:pt x="20979" y="1"/>
                  </a:moveTo>
                  <a:lnTo>
                    <a:pt x="0" y="12109"/>
                  </a:lnTo>
                  <a:lnTo>
                    <a:pt x="12" y="15098"/>
                  </a:lnTo>
                  <a:cubicBezTo>
                    <a:pt x="12" y="15443"/>
                    <a:pt x="185" y="15646"/>
                    <a:pt x="438" y="15646"/>
                  </a:cubicBezTo>
                  <a:cubicBezTo>
                    <a:pt x="543" y="15646"/>
                    <a:pt x="661" y="15611"/>
                    <a:pt x="786" y="15538"/>
                  </a:cubicBezTo>
                  <a:lnTo>
                    <a:pt x="20205" y="4323"/>
                  </a:lnTo>
                  <a:cubicBezTo>
                    <a:pt x="20646" y="4073"/>
                    <a:pt x="20991" y="3477"/>
                    <a:pt x="20991" y="2977"/>
                  </a:cubicBezTo>
                  <a:lnTo>
                    <a:pt x="20979" y="1"/>
                  </a:ln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748697" y="1576824"/>
              <a:ext cx="606786" cy="639864"/>
            </a:xfrm>
            <a:custGeom>
              <a:avLst/>
              <a:gdLst/>
              <a:ahLst/>
              <a:cxnLst/>
              <a:rect l="l" t="t" r="r" b="b"/>
              <a:pathLst>
                <a:path w="18968" h="20002" extrusionOk="0">
                  <a:moveTo>
                    <a:pt x="18503" y="0"/>
                  </a:moveTo>
                  <a:cubicBezTo>
                    <a:pt x="18409" y="0"/>
                    <a:pt x="18304" y="31"/>
                    <a:pt x="18194" y="95"/>
                  </a:cubicBezTo>
                  <a:lnTo>
                    <a:pt x="775" y="10120"/>
                  </a:lnTo>
                  <a:cubicBezTo>
                    <a:pt x="346" y="10358"/>
                    <a:pt x="1" y="11025"/>
                    <a:pt x="1" y="11596"/>
                  </a:cubicBezTo>
                  <a:lnTo>
                    <a:pt x="1" y="19323"/>
                  </a:lnTo>
                  <a:cubicBezTo>
                    <a:pt x="1" y="19748"/>
                    <a:pt x="191" y="20002"/>
                    <a:pt x="465" y="20002"/>
                  </a:cubicBezTo>
                  <a:cubicBezTo>
                    <a:pt x="560" y="20002"/>
                    <a:pt x="664" y="19971"/>
                    <a:pt x="775" y="19907"/>
                  </a:cubicBezTo>
                  <a:lnTo>
                    <a:pt x="18194" y="9894"/>
                  </a:lnTo>
                  <a:cubicBezTo>
                    <a:pt x="18622" y="9644"/>
                    <a:pt x="18967" y="8977"/>
                    <a:pt x="18967" y="8405"/>
                  </a:cubicBezTo>
                  <a:lnTo>
                    <a:pt x="18967" y="678"/>
                  </a:lnTo>
                  <a:cubicBezTo>
                    <a:pt x="18967" y="254"/>
                    <a:pt x="18777" y="0"/>
                    <a:pt x="18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791371" y="1865338"/>
              <a:ext cx="204928" cy="289094"/>
            </a:xfrm>
            <a:custGeom>
              <a:avLst/>
              <a:gdLst/>
              <a:ahLst/>
              <a:cxnLst/>
              <a:rect l="l" t="t" r="r" b="b"/>
              <a:pathLst>
                <a:path w="6406" h="9037" extrusionOk="0">
                  <a:moveTo>
                    <a:pt x="6308" y="1"/>
                  </a:moveTo>
                  <a:cubicBezTo>
                    <a:pt x="6290" y="1"/>
                    <a:pt x="6271" y="6"/>
                    <a:pt x="6251" y="17"/>
                  </a:cubicBezTo>
                  <a:lnTo>
                    <a:pt x="167" y="3530"/>
                  </a:lnTo>
                  <a:cubicBezTo>
                    <a:pt x="72" y="3577"/>
                    <a:pt x="0" y="3720"/>
                    <a:pt x="0" y="3827"/>
                  </a:cubicBezTo>
                  <a:lnTo>
                    <a:pt x="0" y="8899"/>
                  </a:lnTo>
                  <a:cubicBezTo>
                    <a:pt x="0" y="8988"/>
                    <a:pt x="40" y="9037"/>
                    <a:pt x="99" y="9037"/>
                  </a:cubicBezTo>
                  <a:cubicBezTo>
                    <a:pt x="119" y="9037"/>
                    <a:pt x="142" y="9031"/>
                    <a:pt x="167" y="9019"/>
                  </a:cubicBezTo>
                  <a:lnTo>
                    <a:pt x="6251" y="5506"/>
                  </a:lnTo>
                  <a:cubicBezTo>
                    <a:pt x="6334" y="5459"/>
                    <a:pt x="6406" y="5328"/>
                    <a:pt x="6406" y="5209"/>
                  </a:cubicBezTo>
                  <a:lnTo>
                    <a:pt x="6406" y="136"/>
                  </a:lnTo>
                  <a:cubicBezTo>
                    <a:pt x="6406" y="55"/>
                    <a:pt x="6364" y="1"/>
                    <a:pt x="6308"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791755" y="1950815"/>
              <a:ext cx="204544" cy="203712"/>
            </a:xfrm>
            <a:custGeom>
              <a:avLst/>
              <a:gdLst/>
              <a:ahLst/>
              <a:cxnLst/>
              <a:rect l="l" t="t" r="r" b="b"/>
              <a:pathLst>
                <a:path w="6394" h="6368" extrusionOk="0">
                  <a:moveTo>
                    <a:pt x="6013" y="0"/>
                  </a:moveTo>
                  <a:lnTo>
                    <a:pt x="5513" y="727"/>
                  </a:lnTo>
                  <a:lnTo>
                    <a:pt x="5215" y="72"/>
                  </a:lnTo>
                  <a:lnTo>
                    <a:pt x="4870" y="715"/>
                  </a:lnTo>
                  <a:lnTo>
                    <a:pt x="4513" y="1798"/>
                  </a:lnTo>
                  <a:lnTo>
                    <a:pt x="4156" y="1417"/>
                  </a:lnTo>
                  <a:lnTo>
                    <a:pt x="3739" y="465"/>
                  </a:lnTo>
                  <a:lnTo>
                    <a:pt x="3096" y="2703"/>
                  </a:lnTo>
                  <a:lnTo>
                    <a:pt x="2679" y="2275"/>
                  </a:lnTo>
                  <a:lnTo>
                    <a:pt x="2334" y="2906"/>
                  </a:lnTo>
                  <a:lnTo>
                    <a:pt x="1834" y="2465"/>
                  </a:lnTo>
                  <a:lnTo>
                    <a:pt x="1322" y="3346"/>
                  </a:lnTo>
                  <a:lnTo>
                    <a:pt x="774" y="3370"/>
                  </a:lnTo>
                  <a:lnTo>
                    <a:pt x="179" y="4584"/>
                  </a:lnTo>
                  <a:lnTo>
                    <a:pt x="0" y="4846"/>
                  </a:lnTo>
                  <a:lnTo>
                    <a:pt x="0" y="6263"/>
                  </a:lnTo>
                  <a:cubicBezTo>
                    <a:pt x="0" y="6330"/>
                    <a:pt x="30" y="6368"/>
                    <a:pt x="80" y="6368"/>
                  </a:cubicBezTo>
                  <a:cubicBezTo>
                    <a:pt x="101" y="6368"/>
                    <a:pt x="127" y="6361"/>
                    <a:pt x="155" y="6347"/>
                  </a:cubicBezTo>
                  <a:lnTo>
                    <a:pt x="6239" y="2834"/>
                  </a:lnTo>
                  <a:cubicBezTo>
                    <a:pt x="6322" y="2787"/>
                    <a:pt x="6394" y="2667"/>
                    <a:pt x="6394" y="2560"/>
                  </a:cubicBezTo>
                  <a:lnTo>
                    <a:pt x="6394" y="512"/>
                  </a:lnTo>
                  <a:lnTo>
                    <a:pt x="6191" y="536"/>
                  </a:lnTo>
                  <a:lnTo>
                    <a:pt x="6013"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1038171" y="1770617"/>
              <a:ext cx="292549" cy="177576"/>
            </a:xfrm>
            <a:custGeom>
              <a:avLst/>
              <a:gdLst/>
              <a:ahLst/>
              <a:cxnLst/>
              <a:rect l="l" t="t" r="r" b="b"/>
              <a:pathLst>
                <a:path w="9145" h="5551" extrusionOk="0">
                  <a:moveTo>
                    <a:pt x="9080" y="0"/>
                  </a:moveTo>
                  <a:cubicBezTo>
                    <a:pt x="9067" y="0"/>
                    <a:pt x="9053" y="5"/>
                    <a:pt x="9037" y="14"/>
                  </a:cubicBezTo>
                  <a:lnTo>
                    <a:pt x="120" y="5229"/>
                  </a:lnTo>
                  <a:cubicBezTo>
                    <a:pt x="60" y="5264"/>
                    <a:pt x="1" y="5360"/>
                    <a:pt x="1" y="5443"/>
                  </a:cubicBezTo>
                  <a:cubicBezTo>
                    <a:pt x="1" y="5507"/>
                    <a:pt x="36" y="5550"/>
                    <a:pt x="79" y="5550"/>
                  </a:cubicBezTo>
                  <a:cubicBezTo>
                    <a:pt x="92" y="5550"/>
                    <a:pt x="106" y="5546"/>
                    <a:pt x="120" y="5538"/>
                  </a:cubicBezTo>
                  <a:lnTo>
                    <a:pt x="9037" y="323"/>
                  </a:lnTo>
                  <a:cubicBezTo>
                    <a:pt x="9097" y="288"/>
                    <a:pt x="9145" y="192"/>
                    <a:pt x="9145" y="109"/>
                  </a:cubicBezTo>
                  <a:cubicBezTo>
                    <a:pt x="9145" y="38"/>
                    <a:pt x="9118" y="0"/>
                    <a:pt x="9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1038171" y="1739363"/>
              <a:ext cx="292549" cy="177257"/>
            </a:xfrm>
            <a:custGeom>
              <a:avLst/>
              <a:gdLst/>
              <a:ahLst/>
              <a:cxnLst/>
              <a:rect l="l" t="t" r="r" b="b"/>
              <a:pathLst>
                <a:path w="9145" h="5541" extrusionOk="0">
                  <a:moveTo>
                    <a:pt x="9081" y="1"/>
                  </a:moveTo>
                  <a:cubicBezTo>
                    <a:pt x="9068" y="1"/>
                    <a:pt x="9053" y="5"/>
                    <a:pt x="9037" y="14"/>
                  </a:cubicBezTo>
                  <a:lnTo>
                    <a:pt x="120" y="5217"/>
                  </a:lnTo>
                  <a:cubicBezTo>
                    <a:pt x="60" y="5265"/>
                    <a:pt x="1" y="5360"/>
                    <a:pt x="1" y="5444"/>
                  </a:cubicBezTo>
                  <a:cubicBezTo>
                    <a:pt x="1" y="5505"/>
                    <a:pt x="33" y="5541"/>
                    <a:pt x="74" y="5541"/>
                  </a:cubicBezTo>
                  <a:cubicBezTo>
                    <a:pt x="89" y="5541"/>
                    <a:pt x="104" y="5536"/>
                    <a:pt x="120" y="5527"/>
                  </a:cubicBezTo>
                  <a:lnTo>
                    <a:pt x="9037" y="312"/>
                  </a:lnTo>
                  <a:cubicBezTo>
                    <a:pt x="9097" y="288"/>
                    <a:pt x="9145" y="181"/>
                    <a:pt x="9145" y="98"/>
                  </a:cubicBezTo>
                  <a:cubicBezTo>
                    <a:pt x="9145" y="36"/>
                    <a:pt x="9119" y="1"/>
                    <a:pt x="9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1038171" y="1708141"/>
              <a:ext cx="292549" cy="177257"/>
            </a:xfrm>
            <a:custGeom>
              <a:avLst/>
              <a:gdLst/>
              <a:ahLst/>
              <a:cxnLst/>
              <a:rect l="l" t="t" r="r" b="b"/>
              <a:pathLst>
                <a:path w="9145" h="5541" extrusionOk="0">
                  <a:moveTo>
                    <a:pt x="9081" y="0"/>
                  </a:moveTo>
                  <a:cubicBezTo>
                    <a:pt x="9068" y="0"/>
                    <a:pt x="9053" y="5"/>
                    <a:pt x="9037" y="14"/>
                  </a:cubicBezTo>
                  <a:lnTo>
                    <a:pt x="120" y="5217"/>
                  </a:lnTo>
                  <a:cubicBezTo>
                    <a:pt x="60" y="5253"/>
                    <a:pt x="1" y="5348"/>
                    <a:pt x="1" y="5431"/>
                  </a:cubicBezTo>
                  <a:cubicBezTo>
                    <a:pt x="1" y="5502"/>
                    <a:pt x="34" y="5540"/>
                    <a:pt x="75" y="5540"/>
                  </a:cubicBezTo>
                  <a:cubicBezTo>
                    <a:pt x="89" y="5540"/>
                    <a:pt x="104" y="5536"/>
                    <a:pt x="120" y="5527"/>
                  </a:cubicBezTo>
                  <a:lnTo>
                    <a:pt x="9037" y="312"/>
                  </a:lnTo>
                  <a:cubicBezTo>
                    <a:pt x="9097" y="276"/>
                    <a:pt x="9145" y="181"/>
                    <a:pt x="9145" y="97"/>
                  </a:cubicBezTo>
                  <a:cubicBezTo>
                    <a:pt x="9145" y="36"/>
                    <a:pt x="9119" y="0"/>
                    <a:pt x="9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1038171" y="1676536"/>
              <a:ext cx="292549" cy="177257"/>
            </a:xfrm>
            <a:custGeom>
              <a:avLst/>
              <a:gdLst/>
              <a:ahLst/>
              <a:cxnLst/>
              <a:rect l="l" t="t" r="r" b="b"/>
              <a:pathLst>
                <a:path w="9145" h="5541" extrusionOk="0">
                  <a:moveTo>
                    <a:pt x="9081" y="0"/>
                  </a:moveTo>
                  <a:cubicBezTo>
                    <a:pt x="9068" y="0"/>
                    <a:pt x="9053" y="5"/>
                    <a:pt x="9037" y="14"/>
                  </a:cubicBezTo>
                  <a:lnTo>
                    <a:pt x="120" y="5229"/>
                  </a:lnTo>
                  <a:cubicBezTo>
                    <a:pt x="60" y="5265"/>
                    <a:pt x="1" y="5360"/>
                    <a:pt x="1" y="5443"/>
                  </a:cubicBezTo>
                  <a:cubicBezTo>
                    <a:pt x="1" y="5505"/>
                    <a:pt x="33" y="5540"/>
                    <a:pt x="74" y="5540"/>
                  </a:cubicBezTo>
                  <a:cubicBezTo>
                    <a:pt x="89" y="5540"/>
                    <a:pt x="104" y="5536"/>
                    <a:pt x="120" y="5526"/>
                  </a:cubicBezTo>
                  <a:lnTo>
                    <a:pt x="9037" y="323"/>
                  </a:lnTo>
                  <a:cubicBezTo>
                    <a:pt x="9097" y="288"/>
                    <a:pt x="9145" y="181"/>
                    <a:pt x="9145" y="97"/>
                  </a:cubicBezTo>
                  <a:cubicBezTo>
                    <a:pt x="9145" y="36"/>
                    <a:pt x="9119" y="0"/>
                    <a:pt x="9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1038171" y="1832293"/>
              <a:ext cx="292549" cy="177257"/>
            </a:xfrm>
            <a:custGeom>
              <a:avLst/>
              <a:gdLst/>
              <a:ahLst/>
              <a:cxnLst/>
              <a:rect l="l" t="t" r="r" b="b"/>
              <a:pathLst>
                <a:path w="9145" h="5541" extrusionOk="0">
                  <a:moveTo>
                    <a:pt x="9081" y="1"/>
                  </a:moveTo>
                  <a:cubicBezTo>
                    <a:pt x="9068" y="1"/>
                    <a:pt x="9053" y="5"/>
                    <a:pt x="9037" y="15"/>
                  </a:cubicBezTo>
                  <a:lnTo>
                    <a:pt x="120" y="5229"/>
                  </a:lnTo>
                  <a:cubicBezTo>
                    <a:pt x="60" y="5265"/>
                    <a:pt x="1" y="5360"/>
                    <a:pt x="1" y="5444"/>
                  </a:cubicBezTo>
                  <a:cubicBezTo>
                    <a:pt x="1" y="5505"/>
                    <a:pt x="33" y="5541"/>
                    <a:pt x="74" y="5541"/>
                  </a:cubicBezTo>
                  <a:cubicBezTo>
                    <a:pt x="89" y="5541"/>
                    <a:pt x="104" y="5536"/>
                    <a:pt x="120" y="5527"/>
                  </a:cubicBezTo>
                  <a:lnTo>
                    <a:pt x="9037" y="324"/>
                  </a:lnTo>
                  <a:cubicBezTo>
                    <a:pt x="9097" y="288"/>
                    <a:pt x="9145" y="181"/>
                    <a:pt x="9145" y="98"/>
                  </a:cubicBezTo>
                  <a:cubicBezTo>
                    <a:pt x="9145" y="36"/>
                    <a:pt x="9119" y="1"/>
                    <a:pt x="9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1038171" y="1801071"/>
              <a:ext cx="292549" cy="177257"/>
            </a:xfrm>
            <a:custGeom>
              <a:avLst/>
              <a:gdLst/>
              <a:ahLst/>
              <a:cxnLst/>
              <a:rect l="l" t="t" r="r" b="b"/>
              <a:pathLst>
                <a:path w="9145" h="5541" extrusionOk="0">
                  <a:moveTo>
                    <a:pt x="9081" y="0"/>
                  </a:moveTo>
                  <a:cubicBezTo>
                    <a:pt x="9068" y="0"/>
                    <a:pt x="9053" y="5"/>
                    <a:pt x="9037" y="14"/>
                  </a:cubicBezTo>
                  <a:lnTo>
                    <a:pt x="120" y="5217"/>
                  </a:lnTo>
                  <a:cubicBezTo>
                    <a:pt x="60" y="5253"/>
                    <a:pt x="1" y="5348"/>
                    <a:pt x="1" y="5443"/>
                  </a:cubicBezTo>
                  <a:cubicBezTo>
                    <a:pt x="1" y="5505"/>
                    <a:pt x="33" y="5541"/>
                    <a:pt x="74" y="5541"/>
                  </a:cubicBezTo>
                  <a:cubicBezTo>
                    <a:pt x="89" y="5541"/>
                    <a:pt x="104" y="5536"/>
                    <a:pt x="120" y="5527"/>
                  </a:cubicBezTo>
                  <a:lnTo>
                    <a:pt x="9037" y="312"/>
                  </a:lnTo>
                  <a:cubicBezTo>
                    <a:pt x="9097" y="276"/>
                    <a:pt x="9145" y="181"/>
                    <a:pt x="9145" y="98"/>
                  </a:cubicBezTo>
                  <a:cubicBezTo>
                    <a:pt x="9145" y="36"/>
                    <a:pt x="9119" y="0"/>
                    <a:pt x="9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790603" y="1792370"/>
              <a:ext cx="223226" cy="148210"/>
            </a:xfrm>
            <a:custGeom>
              <a:avLst/>
              <a:gdLst/>
              <a:ahLst/>
              <a:cxnLst/>
              <a:rect l="l" t="t" r="r" b="b"/>
              <a:pathLst>
                <a:path w="6978" h="4633" extrusionOk="0">
                  <a:moveTo>
                    <a:pt x="6978" y="0"/>
                  </a:moveTo>
                  <a:lnTo>
                    <a:pt x="1" y="4037"/>
                  </a:lnTo>
                  <a:lnTo>
                    <a:pt x="1" y="4632"/>
                  </a:lnTo>
                  <a:lnTo>
                    <a:pt x="6978" y="608"/>
                  </a:lnTo>
                  <a:lnTo>
                    <a:pt x="6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4">
            <a:extLst>
              <a:ext uri="{FF2B5EF4-FFF2-40B4-BE49-F238E27FC236}">
                <a16:creationId xmlns:a16="http://schemas.microsoft.com/office/drawing/2014/main" id="{C65B2459-FD4B-7A99-8BB2-B537F476876D}"/>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24</a:t>
            </a:r>
            <a:endParaRPr lang="pt-PT">
              <a:solidFill>
                <a:srgbClr val="D9D9D9"/>
              </a:solidFill>
              <a:latin typeface="Arial Black" panose="020B0A04020102020204" pitchFamily="34" charset="0"/>
            </a:endParaRPr>
          </a:p>
        </p:txBody>
      </p:sp>
    </p:spTree>
    <p:extLst>
      <p:ext uri="{BB962C8B-B14F-4D97-AF65-F5344CB8AC3E}">
        <p14:creationId xmlns:p14="http://schemas.microsoft.com/office/powerpoint/2010/main" val="3462564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0"/>
                                        </p:tgtEl>
                                        <p:attrNameLst>
                                          <p:attrName>style.visibility</p:attrName>
                                        </p:attrNameLst>
                                      </p:cBhvr>
                                      <p:to>
                                        <p:strVal val="visible"/>
                                      </p:to>
                                    </p:set>
                                    <p:anim calcmode="lin" valueType="num">
                                      <p:cBhvr additive="base">
                                        <p:cTn id="7" dur="500" fill="hold"/>
                                        <p:tgtEl>
                                          <p:spTgt spid="640"/>
                                        </p:tgtEl>
                                        <p:attrNameLst>
                                          <p:attrName>ppt_x</p:attrName>
                                        </p:attrNameLst>
                                      </p:cBhvr>
                                      <p:tavLst>
                                        <p:tav tm="0">
                                          <p:val>
                                            <p:strVal val="#ppt_x"/>
                                          </p:val>
                                        </p:tav>
                                        <p:tav tm="100000">
                                          <p:val>
                                            <p:strVal val="#ppt_x"/>
                                          </p:val>
                                        </p:tav>
                                      </p:tavLst>
                                    </p:anim>
                                    <p:anim calcmode="lin" valueType="num">
                                      <p:cBhvr additive="base">
                                        <p:cTn id="8" dur="500" fill="hold"/>
                                        <p:tgtEl>
                                          <p:spTgt spid="6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12" name="TextBox 4">
            <a:extLst>
              <a:ext uri="{FF2B5EF4-FFF2-40B4-BE49-F238E27FC236}">
                <a16:creationId xmlns:a16="http://schemas.microsoft.com/office/drawing/2014/main" id="{DF4A616D-8588-DE8B-5DE3-91D53BF369A4}"/>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25</a:t>
            </a:r>
            <a:endParaRPr lang="pt-PT">
              <a:solidFill>
                <a:srgbClr val="D9D9D9"/>
              </a:solidFill>
              <a:latin typeface="Arial Black" panose="020B0A04020102020204" pitchFamily="34" charset="0"/>
            </a:endParaRPr>
          </a:p>
        </p:txBody>
      </p:sp>
      <p:pic>
        <p:nvPicPr>
          <p:cNvPr id="2" name="Picture 2" descr="Waterfall chart">
            <a:extLst>
              <a:ext uri="{FF2B5EF4-FFF2-40B4-BE49-F238E27FC236}">
                <a16:creationId xmlns:a16="http://schemas.microsoft.com/office/drawing/2014/main" id="{920241EE-B5AD-6EB0-39CA-7CDB81C7E47A}"/>
              </a:ext>
            </a:extLst>
          </p:cNvPr>
          <p:cNvPicPr>
            <a:picLocks noChangeAspect="1"/>
          </p:cNvPicPr>
          <p:nvPr/>
        </p:nvPicPr>
        <p:blipFill>
          <a:blip r:embed="rId3"/>
          <a:stretch>
            <a:fillRect/>
          </a:stretch>
        </p:blipFill>
        <p:spPr>
          <a:xfrm>
            <a:off x="2014268" y="3235"/>
            <a:ext cx="5126247" cy="5137030"/>
          </a:xfrm>
          <a:prstGeom prst="rect">
            <a:avLst/>
          </a:prstGeom>
        </p:spPr>
      </p:pic>
    </p:spTree>
    <p:extLst>
      <p:ext uri="{BB962C8B-B14F-4D97-AF65-F5344CB8AC3E}">
        <p14:creationId xmlns:p14="http://schemas.microsoft.com/office/powerpoint/2010/main" val="1217670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pic>
        <p:nvPicPr>
          <p:cNvPr id="7" name="Imagem 6">
            <a:extLst>
              <a:ext uri="{FF2B5EF4-FFF2-40B4-BE49-F238E27FC236}">
                <a16:creationId xmlns:a16="http://schemas.microsoft.com/office/drawing/2014/main" id="{C1ECC936-C88E-05E3-057F-190CC08BC8BA}"/>
              </a:ext>
            </a:extLst>
          </p:cNvPr>
          <p:cNvPicPr>
            <a:picLocks noChangeAspect="1"/>
          </p:cNvPicPr>
          <p:nvPr/>
        </p:nvPicPr>
        <p:blipFill>
          <a:blip r:embed="rId3"/>
          <a:stretch>
            <a:fillRect/>
          </a:stretch>
        </p:blipFill>
        <p:spPr>
          <a:xfrm>
            <a:off x="1075712" y="-14286"/>
            <a:ext cx="7011998" cy="5157786"/>
          </a:xfrm>
          <a:prstGeom prst="rect">
            <a:avLst/>
          </a:prstGeom>
        </p:spPr>
      </p:pic>
      <p:sp>
        <p:nvSpPr>
          <p:cNvPr id="2" name="TextBox 4">
            <a:extLst>
              <a:ext uri="{FF2B5EF4-FFF2-40B4-BE49-F238E27FC236}">
                <a16:creationId xmlns:a16="http://schemas.microsoft.com/office/drawing/2014/main" id="{9B3A29B0-5460-97A0-01A1-88675680C669}"/>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26</a:t>
            </a:r>
            <a:endParaRPr lang="pt-PT">
              <a:solidFill>
                <a:srgbClr val="D9D9D9"/>
              </a:solidFill>
              <a:latin typeface="Arial Black" panose="020B0A04020102020204" pitchFamily="34" charset="0"/>
            </a:endParaRPr>
          </a:p>
        </p:txBody>
      </p:sp>
    </p:spTree>
    <p:extLst>
      <p:ext uri="{BB962C8B-B14F-4D97-AF65-F5344CB8AC3E}">
        <p14:creationId xmlns:p14="http://schemas.microsoft.com/office/powerpoint/2010/main" val="1268018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38"/>
          <p:cNvSpPr txBox="1">
            <a:spLocks noGrp="1"/>
          </p:cNvSpPr>
          <p:nvPr>
            <p:ph type="title"/>
          </p:nvPr>
        </p:nvSpPr>
        <p:spPr>
          <a:xfrm>
            <a:off x="1" y="2216763"/>
            <a:ext cx="5209736" cy="9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sz="4000">
                <a:solidFill>
                  <a:srgbClr val="D9D9D9"/>
                </a:solidFill>
                <a:latin typeface="Arial Black" panose="020B0A04020102020204" pitchFamily="34" charset="0"/>
              </a:rPr>
              <a:t>CONCLUSION</a:t>
            </a:r>
            <a:br>
              <a:rPr lang="pt-PT"/>
            </a:br>
            <a:endParaRPr lang="pt-PT"/>
          </a:p>
        </p:txBody>
      </p:sp>
      <p:sp>
        <p:nvSpPr>
          <p:cNvPr id="710" name="Google Shape;710;p38"/>
          <p:cNvSpPr txBox="1">
            <a:spLocks noGrp="1"/>
          </p:cNvSpPr>
          <p:nvPr>
            <p:ph type="title" idx="2"/>
          </p:nvPr>
        </p:nvSpPr>
        <p:spPr>
          <a:xfrm>
            <a:off x="-1" y="1363238"/>
            <a:ext cx="5169525" cy="9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rial Black" panose="020B0A04020102020204" pitchFamily="34" charset="0"/>
              </a:rPr>
              <a:t>08</a:t>
            </a:r>
            <a:endParaRPr lang="pt-PT">
              <a:latin typeface="Arial Black" panose="020B0A04020102020204" pitchFamily="34" charset="0"/>
            </a:endParaRPr>
          </a:p>
        </p:txBody>
      </p:sp>
      <p:grpSp>
        <p:nvGrpSpPr>
          <p:cNvPr id="712" name="Google Shape;712;p38"/>
          <p:cNvGrpSpPr/>
          <p:nvPr/>
        </p:nvGrpSpPr>
        <p:grpSpPr>
          <a:xfrm>
            <a:off x="5466825" y="2163338"/>
            <a:ext cx="579625" cy="557161"/>
            <a:chOff x="304275" y="275275"/>
            <a:chExt cx="579625" cy="557161"/>
          </a:xfrm>
        </p:grpSpPr>
        <p:sp>
          <p:nvSpPr>
            <p:cNvPr id="713" name="Google Shape;713;p38"/>
            <p:cNvSpPr/>
            <p:nvPr/>
          </p:nvSpPr>
          <p:spPr>
            <a:xfrm>
              <a:off x="304275"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528838"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753400"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304275"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528838" y="488611"/>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753400"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304275" y="701936"/>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528838"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8"/>
            <p:cNvSpPr/>
            <p:nvPr/>
          </p:nvSpPr>
          <p:spPr>
            <a:xfrm>
              <a:off x="753400"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8"/>
          <p:cNvGrpSpPr/>
          <p:nvPr/>
        </p:nvGrpSpPr>
        <p:grpSpPr>
          <a:xfrm>
            <a:off x="7087539" y="2071102"/>
            <a:ext cx="1013130" cy="1404123"/>
            <a:chOff x="1667760" y="3714500"/>
            <a:chExt cx="580491" cy="804517"/>
          </a:xfrm>
        </p:grpSpPr>
        <p:sp>
          <p:nvSpPr>
            <p:cNvPr id="723" name="Google Shape;723;p38"/>
            <p:cNvSpPr/>
            <p:nvPr/>
          </p:nvSpPr>
          <p:spPr>
            <a:xfrm>
              <a:off x="1667760" y="3714500"/>
              <a:ext cx="580491" cy="804517"/>
            </a:xfrm>
            <a:custGeom>
              <a:avLst/>
              <a:gdLst/>
              <a:ahLst/>
              <a:cxnLst/>
              <a:rect l="l" t="t" r="r" b="b"/>
              <a:pathLst>
                <a:path w="18146" h="25149" extrusionOk="0">
                  <a:moveTo>
                    <a:pt x="17668" y="1"/>
                  </a:moveTo>
                  <a:cubicBezTo>
                    <a:pt x="17570" y="1"/>
                    <a:pt x="17462" y="33"/>
                    <a:pt x="17348" y="100"/>
                  </a:cubicBezTo>
                  <a:lnTo>
                    <a:pt x="798" y="9649"/>
                  </a:lnTo>
                  <a:cubicBezTo>
                    <a:pt x="358" y="9899"/>
                    <a:pt x="1" y="10590"/>
                    <a:pt x="1" y="11173"/>
                  </a:cubicBezTo>
                  <a:lnTo>
                    <a:pt x="1" y="24449"/>
                  </a:lnTo>
                  <a:cubicBezTo>
                    <a:pt x="1" y="24885"/>
                    <a:pt x="201" y="25149"/>
                    <a:pt x="486" y="25149"/>
                  </a:cubicBezTo>
                  <a:cubicBezTo>
                    <a:pt x="582" y="25149"/>
                    <a:pt x="687" y="25119"/>
                    <a:pt x="798" y="25056"/>
                  </a:cubicBezTo>
                  <a:lnTo>
                    <a:pt x="17348" y="15495"/>
                  </a:lnTo>
                  <a:cubicBezTo>
                    <a:pt x="17789" y="15245"/>
                    <a:pt x="18146" y="14555"/>
                    <a:pt x="18146" y="13971"/>
                  </a:cubicBezTo>
                  <a:lnTo>
                    <a:pt x="18146" y="696"/>
                  </a:lnTo>
                  <a:cubicBezTo>
                    <a:pt x="18146" y="263"/>
                    <a:pt x="17949" y="1"/>
                    <a:pt x="17668"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1667760" y="3714724"/>
              <a:ext cx="580491" cy="407105"/>
            </a:xfrm>
            <a:custGeom>
              <a:avLst/>
              <a:gdLst/>
              <a:ahLst/>
              <a:cxnLst/>
              <a:rect l="l" t="t" r="r" b="b"/>
              <a:pathLst>
                <a:path w="18146" h="12726" extrusionOk="0">
                  <a:moveTo>
                    <a:pt x="17670" y="1"/>
                  </a:moveTo>
                  <a:cubicBezTo>
                    <a:pt x="17556" y="1"/>
                    <a:pt x="17426" y="38"/>
                    <a:pt x="17288" y="117"/>
                  </a:cubicBezTo>
                  <a:lnTo>
                    <a:pt x="858" y="9607"/>
                  </a:lnTo>
                  <a:cubicBezTo>
                    <a:pt x="394" y="9880"/>
                    <a:pt x="1" y="10547"/>
                    <a:pt x="1" y="11095"/>
                  </a:cubicBezTo>
                  <a:lnTo>
                    <a:pt x="1" y="12726"/>
                  </a:lnTo>
                  <a:lnTo>
                    <a:pt x="18146" y="2248"/>
                  </a:lnTo>
                  <a:lnTo>
                    <a:pt x="18146" y="617"/>
                  </a:lnTo>
                  <a:cubicBezTo>
                    <a:pt x="18146" y="228"/>
                    <a:pt x="17953" y="1"/>
                    <a:pt x="17670"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2200227" y="3754903"/>
              <a:ext cx="20985" cy="26776"/>
            </a:xfrm>
            <a:custGeom>
              <a:avLst/>
              <a:gdLst/>
              <a:ahLst/>
              <a:cxnLst/>
              <a:rect l="l" t="t" r="r" b="b"/>
              <a:pathLst>
                <a:path w="656" h="837" extrusionOk="0">
                  <a:moveTo>
                    <a:pt x="463" y="1"/>
                  </a:moveTo>
                  <a:cubicBezTo>
                    <a:pt x="420" y="1"/>
                    <a:pt x="372" y="13"/>
                    <a:pt x="322" y="40"/>
                  </a:cubicBezTo>
                  <a:cubicBezTo>
                    <a:pt x="143" y="147"/>
                    <a:pt x="1" y="397"/>
                    <a:pt x="1" y="600"/>
                  </a:cubicBezTo>
                  <a:cubicBezTo>
                    <a:pt x="1" y="751"/>
                    <a:pt x="72" y="837"/>
                    <a:pt x="176" y="837"/>
                  </a:cubicBezTo>
                  <a:cubicBezTo>
                    <a:pt x="220" y="837"/>
                    <a:pt x="269" y="822"/>
                    <a:pt x="322" y="790"/>
                  </a:cubicBezTo>
                  <a:cubicBezTo>
                    <a:pt x="501" y="683"/>
                    <a:pt x="655" y="433"/>
                    <a:pt x="655" y="230"/>
                  </a:cubicBezTo>
                  <a:cubicBezTo>
                    <a:pt x="655" y="85"/>
                    <a:pt x="575" y="1"/>
                    <a:pt x="4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2158321" y="3779055"/>
              <a:ext cx="20602" cy="26776"/>
            </a:xfrm>
            <a:custGeom>
              <a:avLst/>
              <a:gdLst/>
              <a:ahLst/>
              <a:cxnLst/>
              <a:rect l="l" t="t" r="r" b="b"/>
              <a:pathLst>
                <a:path w="644" h="837" extrusionOk="0">
                  <a:moveTo>
                    <a:pt x="468" y="0"/>
                  </a:moveTo>
                  <a:cubicBezTo>
                    <a:pt x="425" y="0"/>
                    <a:pt x="375" y="15"/>
                    <a:pt x="322" y="47"/>
                  </a:cubicBezTo>
                  <a:cubicBezTo>
                    <a:pt x="144" y="154"/>
                    <a:pt x="1" y="404"/>
                    <a:pt x="1" y="607"/>
                  </a:cubicBezTo>
                  <a:cubicBezTo>
                    <a:pt x="1" y="752"/>
                    <a:pt x="75" y="836"/>
                    <a:pt x="183" y="836"/>
                  </a:cubicBezTo>
                  <a:cubicBezTo>
                    <a:pt x="225" y="836"/>
                    <a:pt x="272" y="824"/>
                    <a:pt x="322" y="797"/>
                  </a:cubicBezTo>
                  <a:cubicBezTo>
                    <a:pt x="501" y="690"/>
                    <a:pt x="644" y="440"/>
                    <a:pt x="644" y="237"/>
                  </a:cubicBezTo>
                  <a:cubicBezTo>
                    <a:pt x="644" y="86"/>
                    <a:pt x="573" y="0"/>
                    <a:pt x="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2116062" y="3803431"/>
              <a:ext cx="20985" cy="26648"/>
            </a:xfrm>
            <a:custGeom>
              <a:avLst/>
              <a:gdLst/>
              <a:ahLst/>
              <a:cxnLst/>
              <a:rect l="l" t="t" r="r" b="b"/>
              <a:pathLst>
                <a:path w="656" h="833" extrusionOk="0">
                  <a:moveTo>
                    <a:pt x="481" y="0"/>
                  </a:moveTo>
                  <a:cubicBezTo>
                    <a:pt x="437" y="0"/>
                    <a:pt x="387" y="15"/>
                    <a:pt x="334" y="47"/>
                  </a:cubicBezTo>
                  <a:cubicBezTo>
                    <a:pt x="155" y="142"/>
                    <a:pt x="0" y="392"/>
                    <a:pt x="0" y="607"/>
                  </a:cubicBezTo>
                  <a:cubicBezTo>
                    <a:pt x="0" y="749"/>
                    <a:pt x="77" y="832"/>
                    <a:pt x="184" y="832"/>
                  </a:cubicBezTo>
                  <a:cubicBezTo>
                    <a:pt x="229" y="832"/>
                    <a:pt x="280" y="817"/>
                    <a:pt x="334" y="785"/>
                  </a:cubicBezTo>
                  <a:cubicBezTo>
                    <a:pt x="512" y="690"/>
                    <a:pt x="655" y="440"/>
                    <a:pt x="655" y="226"/>
                  </a:cubicBezTo>
                  <a:cubicBezTo>
                    <a:pt x="655" y="83"/>
                    <a:pt x="585" y="0"/>
                    <a:pt x="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38"/>
          <p:cNvGrpSpPr/>
          <p:nvPr/>
        </p:nvGrpSpPr>
        <p:grpSpPr>
          <a:xfrm>
            <a:off x="6448758" y="636036"/>
            <a:ext cx="905486" cy="1947369"/>
            <a:chOff x="830207" y="3488333"/>
            <a:chExt cx="518814" cy="1115779"/>
          </a:xfrm>
        </p:grpSpPr>
        <p:sp>
          <p:nvSpPr>
            <p:cNvPr id="729" name="Google Shape;729;p38"/>
            <p:cNvSpPr/>
            <p:nvPr/>
          </p:nvSpPr>
          <p:spPr>
            <a:xfrm>
              <a:off x="830207" y="3488333"/>
              <a:ext cx="518814" cy="1115779"/>
            </a:xfrm>
            <a:custGeom>
              <a:avLst/>
              <a:gdLst/>
              <a:ahLst/>
              <a:cxnLst/>
              <a:rect l="l" t="t" r="r" b="b"/>
              <a:pathLst>
                <a:path w="16218" h="34879" extrusionOk="0">
                  <a:moveTo>
                    <a:pt x="15786" y="1"/>
                  </a:moveTo>
                  <a:cubicBezTo>
                    <a:pt x="15699" y="1"/>
                    <a:pt x="15603" y="28"/>
                    <a:pt x="15503" y="86"/>
                  </a:cubicBezTo>
                  <a:lnTo>
                    <a:pt x="715" y="8623"/>
                  </a:lnTo>
                  <a:cubicBezTo>
                    <a:pt x="322" y="8849"/>
                    <a:pt x="1" y="9468"/>
                    <a:pt x="1" y="9980"/>
                  </a:cubicBezTo>
                  <a:lnTo>
                    <a:pt x="1" y="34257"/>
                  </a:lnTo>
                  <a:cubicBezTo>
                    <a:pt x="10" y="34647"/>
                    <a:pt x="183" y="34878"/>
                    <a:pt x="433" y="34878"/>
                  </a:cubicBezTo>
                  <a:cubicBezTo>
                    <a:pt x="519" y="34878"/>
                    <a:pt x="614" y="34851"/>
                    <a:pt x="715" y="34793"/>
                  </a:cubicBezTo>
                  <a:lnTo>
                    <a:pt x="15503" y="26256"/>
                  </a:lnTo>
                  <a:cubicBezTo>
                    <a:pt x="15896" y="26030"/>
                    <a:pt x="16217" y="25423"/>
                    <a:pt x="16217" y="24899"/>
                  </a:cubicBezTo>
                  <a:lnTo>
                    <a:pt x="16217" y="622"/>
                  </a:lnTo>
                  <a:cubicBezTo>
                    <a:pt x="16217" y="232"/>
                    <a:pt x="16039" y="1"/>
                    <a:pt x="15786"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830591" y="3488781"/>
              <a:ext cx="518430" cy="363790"/>
            </a:xfrm>
            <a:custGeom>
              <a:avLst/>
              <a:gdLst/>
              <a:ahLst/>
              <a:cxnLst/>
              <a:rect l="l" t="t" r="r" b="b"/>
              <a:pathLst>
                <a:path w="16206" h="11372" extrusionOk="0">
                  <a:moveTo>
                    <a:pt x="15784" y="0"/>
                  </a:moveTo>
                  <a:cubicBezTo>
                    <a:pt x="15681" y="0"/>
                    <a:pt x="15565" y="35"/>
                    <a:pt x="15443" y="108"/>
                  </a:cubicBezTo>
                  <a:lnTo>
                    <a:pt x="763" y="8573"/>
                  </a:lnTo>
                  <a:cubicBezTo>
                    <a:pt x="346" y="8823"/>
                    <a:pt x="1" y="9419"/>
                    <a:pt x="1" y="9907"/>
                  </a:cubicBezTo>
                  <a:lnTo>
                    <a:pt x="1" y="11371"/>
                  </a:lnTo>
                  <a:lnTo>
                    <a:pt x="16205" y="2001"/>
                  </a:lnTo>
                  <a:lnTo>
                    <a:pt x="16205" y="537"/>
                  </a:lnTo>
                  <a:cubicBezTo>
                    <a:pt x="16205" y="200"/>
                    <a:pt x="16033" y="0"/>
                    <a:pt x="15784"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1300231" y="3526689"/>
              <a:ext cx="18682" cy="24024"/>
            </a:xfrm>
            <a:custGeom>
              <a:avLst/>
              <a:gdLst/>
              <a:ahLst/>
              <a:cxnLst/>
              <a:rect l="l" t="t" r="r" b="b"/>
              <a:pathLst>
                <a:path w="584" h="751" extrusionOk="0">
                  <a:moveTo>
                    <a:pt x="427" y="0"/>
                  </a:moveTo>
                  <a:cubicBezTo>
                    <a:pt x="388" y="0"/>
                    <a:pt x="344" y="14"/>
                    <a:pt x="298" y="42"/>
                  </a:cubicBezTo>
                  <a:cubicBezTo>
                    <a:pt x="131" y="137"/>
                    <a:pt x="0" y="364"/>
                    <a:pt x="0" y="542"/>
                  </a:cubicBezTo>
                  <a:cubicBezTo>
                    <a:pt x="0" y="676"/>
                    <a:pt x="65" y="751"/>
                    <a:pt x="161" y="751"/>
                  </a:cubicBezTo>
                  <a:cubicBezTo>
                    <a:pt x="201" y="751"/>
                    <a:pt x="248" y="737"/>
                    <a:pt x="298" y="709"/>
                  </a:cubicBezTo>
                  <a:cubicBezTo>
                    <a:pt x="453" y="614"/>
                    <a:pt x="583" y="387"/>
                    <a:pt x="583" y="209"/>
                  </a:cubicBezTo>
                  <a:cubicBezTo>
                    <a:pt x="583" y="75"/>
                    <a:pt x="519" y="0"/>
                    <a:pt x="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1262899" y="3548378"/>
              <a:ext cx="18298" cy="24056"/>
            </a:xfrm>
            <a:custGeom>
              <a:avLst/>
              <a:gdLst/>
              <a:ahLst/>
              <a:cxnLst/>
              <a:rect l="l" t="t" r="r" b="b"/>
              <a:pathLst>
                <a:path w="572" h="752" extrusionOk="0">
                  <a:moveTo>
                    <a:pt x="415" y="1"/>
                  </a:moveTo>
                  <a:cubicBezTo>
                    <a:pt x="376" y="1"/>
                    <a:pt x="332" y="14"/>
                    <a:pt x="286" y="43"/>
                  </a:cubicBezTo>
                  <a:cubicBezTo>
                    <a:pt x="131" y="138"/>
                    <a:pt x="0" y="364"/>
                    <a:pt x="0" y="543"/>
                  </a:cubicBezTo>
                  <a:cubicBezTo>
                    <a:pt x="0" y="677"/>
                    <a:pt x="65" y="752"/>
                    <a:pt x="157" y="752"/>
                  </a:cubicBezTo>
                  <a:cubicBezTo>
                    <a:pt x="196" y="752"/>
                    <a:pt x="240" y="738"/>
                    <a:pt x="286" y="710"/>
                  </a:cubicBezTo>
                  <a:cubicBezTo>
                    <a:pt x="453" y="614"/>
                    <a:pt x="572" y="388"/>
                    <a:pt x="572" y="210"/>
                  </a:cubicBezTo>
                  <a:cubicBezTo>
                    <a:pt x="572" y="76"/>
                    <a:pt x="507" y="1"/>
                    <a:pt x="4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1225183" y="3570099"/>
              <a:ext cx="18682" cy="23993"/>
            </a:xfrm>
            <a:custGeom>
              <a:avLst/>
              <a:gdLst/>
              <a:ahLst/>
              <a:cxnLst/>
              <a:rect l="l" t="t" r="r" b="b"/>
              <a:pathLst>
                <a:path w="584" h="750" extrusionOk="0">
                  <a:moveTo>
                    <a:pt x="428" y="0"/>
                  </a:moveTo>
                  <a:cubicBezTo>
                    <a:pt x="388" y="0"/>
                    <a:pt x="344" y="14"/>
                    <a:pt x="298" y="42"/>
                  </a:cubicBezTo>
                  <a:cubicBezTo>
                    <a:pt x="132" y="138"/>
                    <a:pt x="1" y="352"/>
                    <a:pt x="1" y="543"/>
                  </a:cubicBezTo>
                  <a:cubicBezTo>
                    <a:pt x="1" y="670"/>
                    <a:pt x="67" y="749"/>
                    <a:pt x="166" y="749"/>
                  </a:cubicBezTo>
                  <a:cubicBezTo>
                    <a:pt x="206" y="749"/>
                    <a:pt x="251" y="736"/>
                    <a:pt x="298" y="709"/>
                  </a:cubicBezTo>
                  <a:cubicBezTo>
                    <a:pt x="453" y="614"/>
                    <a:pt x="584" y="388"/>
                    <a:pt x="584" y="209"/>
                  </a:cubicBezTo>
                  <a:cubicBezTo>
                    <a:pt x="584" y="76"/>
                    <a:pt x="519" y="0"/>
                    <a:pt x="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891147" y="3843002"/>
              <a:ext cx="137909" cy="237334"/>
            </a:xfrm>
            <a:custGeom>
              <a:avLst/>
              <a:gdLst/>
              <a:ahLst/>
              <a:cxnLst/>
              <a:rect l="l" t="t" r="r" b="b"/>
              <a:pathLst>
                <a:path w="4311" h="7419" extrusionOk="0">
                  <a:moveTo>
                    <a:pt x="4311" y="1"/>
                  </a:moveTo>
                  <a:lnTo>
                    <a:pt x="1" y="2477"/>
                  </a:lnTo>
                  <a:lnTo>
                    <a:pt x="1" y="7418"/>
                  </a:lnTo>
                  <a:lnTo>
                    <a:pt x="4311" y="4930"/>
                  </a:lnTo>
                  <a:lnTo>
                    <a:pt x="4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1061012" y="3686861"/>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1061012" y="3727616"/>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1061012" y="3768339"/>
              <a:ext cx="244180" cy="154672"/>
            </a:xfrm>
            <a:custGeom>
              <a:avLst/>
              <a:gdLst/>
              <a:ahLst/>
              <a:cxnLst/>
              <a:rect l="l" t="t" r="r" b="b"/>
              <a:pathLst>
                <a:path w="7633" h="4835" extrusionOk="0">
                  <a:moveTo>
                    <a:pt x="7633" y="1"/>
                  </a:moveTo>
                  <a:lnTo>
                    <a:pt x="1" y="4406"/>
                  </a:lnTo>
                  <a:lnTo>
                    <a:pt x="1" y="4835"/>
                  </a:lnTo>
                  <a:lnTo>
                    <a:pt x="7633" y="430"/>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1061012" y="3809477"/>
              <a:ext cx="244180" cy="154672"/>
            </a:xfrm>
            <a:custGeom>
              <a:avLst/>
              <a:gdLst/>
              <a:ahLst/>
              <a:cxnLst/>
              <a:rect l="l" t="t" r="r" b="b"/>
              <a:pathLst>
                <a:path w="7633" h="4835" extrusionOk="0">
                  <a:moveTo>
                    <a:pt x="7633" y="1"/>
                  </a:moveTo>
                  <a:lnTo>
                    <a:pt x="1" y="4406"/>
                  </a:lnTo>
                  <a:lnTo>
                    <a:pt x="1" y="4835"/>
                  </a:lnTo>
                  <a:lnTo>
                    <a:pt x="7633" y="429"/>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1094153" y="3866611"/>
              <a:ext cx="211806" cy="277321"/>
            </a:xfrm>
            <a:custGeom>
              <a:avLst/>
              <a:gdLst/>
              <a:ahLst/>
              <a:cxnLst/>
              <a:rect l="l" t="t" r="r" b="b"/>
              <a:pathLst>
                <a:path w="6621" h="8669" extrusionOk="0">
                  <a:moveTo>
                    <a:pt x="6561" y="1"/>
                  </a:moveTo>
                  <a:lnTo>
                    <a:pt x="1" y="3894"/>
                  </a:lnTo>
                  <a:lnTo>
                    <a:pt x="60" y="8669"/>
                  </a:lnTo>
                  <a:lnTo>
                    <a:pt x="6621" y="4763"/>
                  </a:lnTo>
                  <a:lnTo>
                    <a:pt x="6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891147" y="4017058"/>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891147" y="4057813"/>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891147" y="4098951"/>
              <a:ext cx="175625" cy="114684"/>
            </a:xfrm>
            <a:custGeom>
              <a:avLst/>
              <a:gdLst/>
              <a:ahLst/>
              <a:cxnLst/>
              <a:rect l="l" t="t" r="r" b="b"/>
              <a:pathLst>
                <a:path w="5490" h="3585" extrusionOk="0">
                  <a:moveTo>
                    <a:pt x="5490" y="1"/>
                  </a:moveTo>
                  <a:lnTo>
                    <a:pt x="1" y="3156"/>
                  </a:lnTo>
                  <a:lnTo>
                    <a:pt x="1" y="3584"/>
                  </a:lnTo>
                  <a:lnTo>
                    <a:pt x="5490" y="417"/>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8"/>
            <p:cNvSpPr/>
            <p:nvPr/>
          </p:nvSpPr>
          <p:spPr>
            <a:xfrm>
              <a:off x="891147" y="4139706"/>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891147" y="4055542"/>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891147" y="4096296"/>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891147" y="4137435"/>
              <a:ext cx="414814" cy="252913"/>
            </a:xfrm>
            <a:custGeom>
              <a:avLst/>
              <a:gdLst/>
              <a:ahLst/>
              <a:cxnLst/>
              <a:rect l="l" t="t" r="r" b="b"/>
              <a:pathLst>
                <a:path w="12967" h="7906" extrusionOk="0">
                  <a:moveTo>
                    <a:pt x="12967" y="0"/>
                  </a:moveTo>
                  <a:lnTo>
                    <a:pt x="1" y="7489"/>
                  </a:lnTo>
                  <a:lnTo>
                    <a:pt x="1" y="7906"/>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a:off x="891147" y="4178190"/>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38"/>
          <p:cNvGrpSpPr/>
          <p:nvPr/>
        </p:nvGrpSpPr>
        <p:grpSpPr>
          <a:xfrm>
            <a:off x="7540243" y="862323"/>
            <a:ext cx="445787" cy="1075113"/>
            <a:chOff x="1889064" y="1625288"/>
            <a:chExt cx="188933" cy="455633"/>
          </a:xfrm>
        </p:grpSpPr>
        <p:sp>
          <p:nvSpPr>
            <p:cNvPr id="749" name="Google Shape;749;p38"/>
            <p:cNvSpPr/>
            <p:nvPr/>
          </p:nvSpPr>
          <p:spPr>
            <a:xfrm>
              <a:off x="1889064" y="1625288"/>
              <a:ext cx="183591" cy="454674"/>
            </a:xfrm>
            <a:custGeom>
              <a:avLst/>
              <a:gdLst/>
              <a:ahLst/>
              <a:cxnLst/>
              <a:rect l="l" t="t" r="r" b="b"/>
              <a:pathLst>
                <a:path w="5739" h="14213" extrusionOk="0">
                  <a:moveTo>
                    <a:pt x="5716" y="331"/>
                  </a:moveTo>
                  <a:lnTo>
                    <a:pt x="5739" y="342"/>
                  </a:lnTo>
                  <a:cubicBezTo>
                    <a:pt x="5732" y="338"/>
                    <a:pt x="5724" y="334"/>
                    <a:pt x="5716" y="331"/>
                  </a:cubicBezTo>
                  <a:close/>
                  <a:moveTo>
                    <a:pt x="4982" y="0"/>
                  </a:moveTo>
                  <a:cubicBezTo>
                    <a:pt x="4920" y="0"/>
                    <a:pt x="4849" y="21"/>
                    <a:pt x="4775" y="68"/>
                  </a:cubicBezTo>
                  <a:lnTo>
                    <a:pt x="464" y="2557"/>
                  </a:lnTo>
                  <a:cubicBezTo>
                    <a:pt x="203" y="2699"/>
                    <a:pt x="0" y="3068"/>
                    <a:pt x="0" y="3366"/>
                  </a:cubicBezTo>
                  <a:lnTo>
                    <a:pt x="24" y="13594"/>
                  </a:lnTo>
                  <a:cubicBezTo>
                    <a:pt x="24" y="13736"/>
                    <a:pt x="72" y="13844"/>
                    <a:pt x="155" y="13891"/>
                  </a:cubicBezTo>
                  <a:lnTo>
                    <a:pt x="786" y="14213"/>
                  </a:lnTo>
                  <a:cubicBezTo>
                    <a:pt x="703" y="14153"/>
                    <a:pt x="655" y="14058"/>
                    <a:pt x="655" y="13903"/>
                  </a:cubicBezTo>
                  <a:lnTo>
                    <a:pt x="631" y="3688"/>
                  </a:lnTo>
                  <a:cubicBezTo>
                    <a:pt x="631" y="3378"/>
                    <a:pt x="834" y="3021"/>
                    <a:pt x="1096" y="2866"/>
                  </a:cubicBezTo>
                  <a:lnTo>
                    <a:pt x="5406" y="378"/>
                  </a:lnTo>
                  <a:cubicBezTo>
                    <a:pt x="5484" y="335"/>
                    <a:pt x="5558" y="313"/>
                    <a:pt x="5623" y="313"/>
                  </a:cubicBezTo>
                  <a:cubicBezTo>
                    <a:pt x="5657" y="313"/>
                    <a:pt x="5688" y="319"/>
                    <a:pt x="5716" y="331"/>
                  </a:cubicBezTo>
                  <a:lnTo>
                    <a:pt x="5716" y="331"/>
                  </a:lnTo>
                  <a:lnTo>
                    <a:pt x="5108" y="32"/>
                  </a:lnTo>
                  <a:cubicBezTo>
                    <a:pt x="5072" y="12"/>
                    <a:pt x="5030" y="0"/>
                    <a:pt x="4982"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1909249" y="1635269"/>
              <a:ext cx="168747" cy="445653"/>
            </a:xfrm>
            <a:custGeom>
              <a:avLst/>
              <a:gdLst/>
              <a:ahLst/>
              <a:cxnLst/>
              <a:rect l="l" t="t" r="r" b="b"/>
              <a:pathLst>
                <a:path w="5275" h="13931" extrusionOk="0">
                  <a:moveTo>
                    <a:pt x="4985" y="0"/>
                  </a:moveTo>
                  <a:cubicBezTo>
                    <a:pt x="4922" y="0"/>
                    <a:pt x="4850" y="21"/>
                    <a:pt x="4775" y="66"/>
                  </a:cubicBezTo>
                  <a:lnTo>
                    <a:pt x="476" y="2554"/>
                  </a:lnTo>
                  <a:cubicBezTo>
                    <a:pt x="214" y="2709"/>
                    <a:pt x="0" y="3066"/>
                    <a:pt x="0" y="3376"/>
                  </a:cubicBezTo>
                  <a:lnTo>
                    <a:pt x="24" y="13591"/>
                  </a:lnTo>
                  <a:cubicBezTo>
                    <a:pt x="24" y="13803"/>
                    <a:pt x="133" y="13930"/>
                    <a:pt x="290" y="13930"/>
                  </a:cubicBezTo>
                  <a:cubicBezTo>
                    <a:pt x="353" y="13930"/>
                    <a:pt x="425" y="13910"/>
                    <a:pt x="500" y="13865"/>
                  </a:cubicBezTo>
                  <a:lnTo>
                    <a:pt x="4798" y="11377"/>
                  </a:lnTo>
                  <a:cubicBezTo>
                    <a:pt x="5060" y="11222"/>
                    <a:pt x="5275" y="10865"/>
                    <a:pt x="5275" y="10555"/>
                  </a:cubicBezTo>
                  <a:lnTo>
                    <a:pt x="5251" y="340"/>
                  </a:lnTo>
                  <a:cubicBezTo>
                    <a:pt x="5251" y="128"/>
                    <a:pt x="5142" y="0"/>
                    <a:pt x="4985"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1915711" y="1641923"/>
              <a:ext cx="155823" cy="432345"/>
            </a:xfrm>
            <a:custGeom>
              <a:avLst/>
              <a:gdLst/>
              <a:ahLst/>
              <a:cxnLst/>
              <a:rect l="l" t="t" r="r" b="b"/>
              <a:pathLst>
                <a:path w="4871" h="13515" extrusionOk="0">
                  <a:moveTo>
                    <a:pt x="4787" y="1"/>
                  </a:moveTo>
                  <a:cubicBezTo>
                    <a:pt x="4775" y="1"/>
                    <a:pt x="4739" y="12"/>
                    <a:pt x="4680" y="36"/>
                  </a:cubicBezTo>
                  <a:lnTo>
                    <a:pt x="3465" y="751"/>
                  </a:lnTo>
                  <a:lnTo>
                    <a:pt x="3465" y="1084"/>
                  </a:lnTo>
                  <a:lnTo>
                    <a:pt x="1322" y="2322"/>
                  </a:lnTo>
                  <a:lnTo>
                    <a:pt x="1322" y="1977"/>
                  </a:lnTo>
                  <a:lnTo>
                    <a:pt x="370" y="2525"/>
                  </a:lnTo>
                  <a:cubicBezTo>
                    <a:pt x="179" y="2644"/>
                    <a:pt x="1" y="2941"/>
                    <a:pt x="1" y="3168"/>
                  </a:cubicBezTo>
                  <a:lnTo>
                    <a:pt x="24" y="13383"/>
                  </a:lnTo>
                  <a:cubicBezTo>
                    <a:pt x="24" y="13419"/>
                    <a:pt x="36" y="13514"/>
                    <a:pt x="84" y="13514"/>
                  </a:cubicBezTo>
                  <a:cubicBezTo>
                    <a:pt x="96" y="13514"/>
                    <a:pt x="132" y="13514"/>
                    <a:pt x="191" y="13478"/>
                  </a:cubicBezTo>
                  <a:lnTo>
                    <a:pt x="4501" y="10990"/>
                  </a:lnTo>
                  <a:cubicBezTo>
                    <a:pt x="4692" y="10883"/>
                    <a:pt x="4870" y="10585"/>
                    <a:pt x="4870" y="10359"/>
                  </a:cubicBezTo>
                  <a:lnTo>
                    <a:pt x="4846" y="132"/>
                  </a:lnTo>
                  <a:cubicBezTo>
                    <a:pt x="4846" y="96"/>
                    <a:pt x="4835" y="1"/>
                    <a:pt x="4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1963696" y="1669050"/>
              <a:ext cx="57166" cy="36437"/>
            </a:xfrm>
            <a:custGeom>
              <a:avLst/>
              <a:gdLst/>
              <a:ahLst/>
              <a:cxnLst/>
              <a:rect l="l" t="t" r="r" b="b"/>
              <a:pathLst>
                <a:path w="1787" h="1139" extrusionOk="0">
                  <a:moveTo>
                    <a:pt x="1753" y="0"/>
                  </a:moveTo>
                  <a:cubicBezTo>
                    <a:pt x="1745" y="0"/>
                    <a:pt x="1737" y="3"/>
                    <a:pt x="1727" y="10"/>
                  </a:cubicBezTo>
                  <a:lnTo>
                    <a:pt x="72" y="962"/>
                  </a:lnTo>
                  <a:cubicBezTo>
                    <a:pt x="36" y="986"/>
                    <a:pt x="1" y="1034"/>
                    <a:pt x="1" y="1081"/>
                  </a:cubicBezTo>
                  <a:cubicBezTo>
                    <a:pt x="1" y="1116"/>
                    <a:pt x="20" y="1138"/>
                    <a:pt x="44" y="1138"/>
                  </a:cubicBezTo>
                  <a:cubicBezTo>
                    <a:pt x="53" y="1138"/>
                    <a:pt x="63" y="1135"/>
                    <a:pt x="72" y="1129"/>
                  </a:cubicBezTo>
                  <a:lnTo>
                    <a:pt x="1727" y="176"/>
                  </a:lnTo>
                  <a:cubicBezTo>
                    <a:pt x="1763" y="153"/>
                    <a:pt x="1787" y="105"/>
                    <a:pt x="1787" y="57"/>
                  </a:cubicBezTo>
                  <a:cubicBezTo>
                    <a:pt x="1787" y="23"/>
                    <a:pt x="1774"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8"/>
          <p:cNvGrpSpPr/>
          <p:nvPr/>
        </p:nvGrpSpPr>
        <p:grpSpPr>
          <a:xfrm>
            <a:off x="5029203" y="2903159"/>
            <a:ext cx="1671954" cy="988824"/>
            <a:chOff x="942970" y="2297423"/>
            <a:chExt cx="529434" cy="313117"/>
          </a:xfrm>
        </p:grpSpPr>
        <p:sp>
          <p:nvSpPr>
            <p:cNvPr id="754" name="Google Shape;754;p38"/>
            <p:cNvSpPr/>
            <p:nvPr/>
          </p:nvSpPr>
          <p:spPr>
            <a:xfrm>
              <a:off x="944090" y="2382355"/>
              <a:ext cx="526811" cy="228185"/>
            </a:xfrm>
            <a:custGeom>
              <a:avLst/>
              <a:gdLst/>
              <a:ahLst/>
              <a:cxnLst/>
              <a:rect l="l" t="t" r="r" b="b"/>
              <a:pathLst>
                <a:path w="16468" h="7133" extrusionOk="0">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942970" y="2297423"/>
              <a:ext cx="529434" cy="304353"/>
            </a:xfrm>
            <a:custGeom>
              <a:avLst/>
              <a:gdLst/>
              <a:ahLst/>
              <a:cxnLst/>
              <a:rect l="l" t="t" r="r" b="b"/>
              <a:pathLst>
                <a:path w="16550" h="9514" extrusionOk="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990187" y="2501165"/>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8"/>
            <p:cNvSpPr/>
            <p:nvPr/>
          </p:nvSpPr>
          <p:spPr>
            <a:xfrm>
              <a:off x="1011908" y="2488625"/>
              <a:ext cx="31638" cy="17914"/>
            </a:xfrm>
            <a:custGeom>
              <a:avLst/>
              <a:gdLst/>
              <a:ahLst/>
              <a:cxnLst/>
              <a:rect l="l" t="t" r="r" b="b"/>
              <a:pathLst>
                <a:path w="989" h="560" extrusionOk="0">
                  <a:moveTo>
                    <a:pt x="488" y="0"/>
                  </a:moveTo>
                  <a:lnTo>
                    <a:pt x="0" y="274"/>
                  </a:lnTo>
                  <a:lnTo>
                    <a:pt x="500" y="560"/>
                  </a:lnTo>
                  <a:lnTo>
                    <a:pt x="988"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8"/>
            <p:cNvSpPr/>
            <p:nvPr/>
          </p:nvSpPr>
          <p:spPr>
            <a:xfrm>
              <a:off x="1033981" y="2475669"/>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1056086" y="2463097"/>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1078158" y="2450525"/>
              <a:ext cx="31286" cy="17946"/>
            </a:xfrm>
            <a:custGeom>
              <a:avLst/>
              <a:gdLst/>
              <a:ahLst/>
              <a:cxnLst/>
              <a:rect l="l" t="t" r="r" b="b"/>
              <a:pathLst>
                <a:path w="978" h="561"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1099879" y="2437569"/>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a:off x="1121952" y="2424997"/>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a:off x="1144057" y="2412425"/>
              <a:ext cx="31254" cy="17946"/>
            </a:xfrm>
            <a:custGeom>
              <a:avLst/>
              <a:gdLst/>
              <a:ahLst/>
              <a:cxnLst/>
              <a:rect l="l" t="t" r="r" b="b"/>
              <a:pathLst>
                <a:path w="977" h="561" extrusionOk="0">
                  <a:moveTo>
                    <a:pt x="489" y="1"/>
                  </a:moveTo>
                  <a:lnTo>
                    <a:pt x="1" y="287"/>
                  </a:lnTo>
                  <a:lnTo>
                    <a:pt x="489" y="560"/>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8"/>
            <p:cNvSpPr/>
            <p:nvPr/>
          </p:nvSpPr>
          <p:spPr>
            <a:xfrm>
              <a:off x="1165778" y="2399853"/>
              <a:ext cx="31638" cy="17946"/>
            </a:xfrm>
            <a:custGeom>
              <a:avLst/>
              <a:gdLst/>
              <a:ahLst/>
              <a:cxnLst/>
              <a:rect l="l" t="t" r="r" b="b"/>
              <a:pathLst>
                <a:path w="989" h="561" extrusionOk="0">
                  <a:moveTo>
                    <a:pt x="488" y="1"/>
                  </a:moveTo>
                  <a:lnTo>
                    <a:pt x="0" y="275"/>
                  </a:lnTo>
                  <a:lnTo>
                    <a:pt x="500" y="561"/>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1187851" y="2386930"/>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1209956" y="2374358"/>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8"/>
            <p:cNvSpPr/>
            <p:nvPr/>
          </p:nvSpPr>
          <p:spPr>
            <a:xfrm>
              <a:off x="1232029" y="2361786"/>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8"/>
            <p:cNvSpPr/>
            <p:nvPr/>
          </p:nvSpPr>
          <p:spPr>
            <a:xfrm>
              <a:off x="1253750" y="2348830"/>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a:off x="1275854" y="2336258"/>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a:off x="1297927" y="2323686"/>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8"/>
            <p:cNvSpPr/>
            <p:nvPr/>
          </p:nvSpPr>
          <p:spPr>
            <a:xfrm>
              <a:off x="1037020" y="2503084"/>
              <a:ext cx="31286" cy="17946"/>
            </a:xfrm>
            <a:custGeom>
              <a:avLst/>
              <a:gdLst/>
              <a:ahLst/>
              <a:cxnLst/>
              <a:rect l="l" t="t" r="r" b="b"/>
              <a:pathLst>
                <a:path w="978"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8"/>
            <p:cNvSpPr/>
            <p:nvPr/>
          </p:nvSpPr>
          <p:spPr>
            <a:xfrm>
              <a:off x="1059125" y="2490128"/>
              <a:ext cx="31254" cy="18330"/>
            </a:xfrm>
            <a:custGeom>
              <a:avLst/>
              <a:gdLst/>
              <a:ahLst/>
              <a:cxnLst/>
              <a:rect l="l" t="t" r="r" b="b"/>
              <a:pathLst>
                <a:path w="977" h="573" extrusionOk="0">
                  <a:moveTo>
                    <a:pt x="489" y="1"/>
                  </a:moveTo>
                  <a:lnTo>
                    <a:pt x="0"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p:nvPr/>
          </p:nvSpPr>
          <p:spPr>
            <a:xfrm>
              <a:off x="1080846" y="2477556"/>
              <a:ext cx="31638" cy="17946"/>
            </a:xfrm>
            <a:custGeom>
              <a:avLst/>
              <a:gdLst/>
              <a:ahLst/>
              <a:cxnLst/>
              <a:rect l="l" t="t" r="r" b="b"/>
              <a:pathLst>
                <a:path w="989" h="561" extrusionOk="0">
                  <a:moveTo>
                    <a:pt x="488" y="1"/>
                  </a:moveTo>
                  <a:lnTo>
                    <a:pt x="0" y="287"/>
                  </a:lnTo>
                  <a:lnTo>
                    <a:pt x="500" y="560"/>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8"/>
            <p:cNvSpPr/>
            <p:nvPr/>
          </p:nvSpPr>
          <p:spPr>
            <a:xfrm>
              <a:off x="1102918" y="2464984"/>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8"/>
            <p:cNvSpPr/>
            <p:nvPr/>
          </p:nvSpPr>
          <p:spPr>
            <a:xfrm>
              <a:off x="1125023" y="2452061"/>
              <a:ext cx="31254" cy="18298"/>
            </a:xfrm>
            <a:custGeom>
              <a:avLst/>
              <a:gdLst/>
              <a:ahLst/>
              <a:cxnLst/>
              <a:rect l="l" t="t" r="r" b="b"/>
              <a:pathLst>
                <a:path w="977" h="572" extrusionOk="0">
                  <a:moveTo>
                    <a:pt x="488" y="0"/>
                  </a:moveTo>
                  <a:lnTo>
                    <a:pt x="0" y="286"/>
                  </a:lnTo>
                  <a:lnTo>
                    <a:pt x="488" y="572"/>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1146712" y="2439489"/>
              <a:ext cx="31670" cy="17914"/>
            </a:xfrm>
            <a:custGeom>
              <a:avLst/>
              <a:gdLst/>
              <a:ahLst/>
              <a:cxnLst/>
              <a:rect l="l" t="t" r="r" b="b"/>
              <a:pathLst>
                <a:path w="990" h="560" extrusionOk="0">
                  <a:moveTo>
                    <a:pt x="489" y="0"/>
                  </a:moveTo>
                  <a:lnTo>
                    <a:pt x="1" y="286"/>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1168817" y="2426917"/>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1190890" y="2413961"/>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1212995" y="2401389"/>
              <a:ext cx="31254" cy="17946"/>
            </a:xfrm>
            <a:custGeom>
              <a:avLst/>
              <a:gdLst/>
              <a:ahLst/>
              <a:cxnLst/>
              <a:rect l="l" t="t" r="r" b="b"/>
              <a:pathLst>
                <a:path w="977" h="561" extrusionOk="0">
                  <a:moveTo>
                    <a:pt x="489" y="1"/>
                  </a:moveTo>
                  <a:lnTo>
                    <a:pt x="1" y="286"/>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1234716" y="2388817"/>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1256789" y="2375861"/>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1278893" y="2363289"/>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1300582" y="2350749"/>
              <a:ext cx="31670" cy="17914"/>
            </a:xfrm>
            <a:custGeom>
              <a:avLst/>
              <a:gdLst/>
              <a:ahLst/>
              <a:cxnLst/>
              <a:rect l="l" t="t" r="r" b="b"/>
              <a:pathLst>
                <a:path w="990" h="560" extrusionOk="0">
                  <a:moveTo>
                    <a:pt x="489" y="0"/>
                  </a:moveTo>
                  <a:lnTo>
                    <a:pt x="1" y="274"/>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1322687" y="2337794"/>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1014947" y="2515656"/>
              <a:ext cx="78120" cy="32406"/>
            </a:xfrm>
            <a:custGeom>
              <a:avLst/>
              <a:gdLst/>
              <a:ahLst/>
              <a:cxnLst/>
              <a:rect l="l" t="t" r="r" b="b"/>
              <a:pathLst>
                <a:path w="2442" h="1013" extrusionOk="0">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1083885" y="2504620"/>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1105957" y="2492048"/>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8"/>
            <p:cNvSpPr/>
            <p:nvPr/>
          </p:nvSpPr>
          <p:spPr>
            <a:xfrm>
              <a:off x="1127678" y="2479092"/>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8"/>
            <p:cNvSpPr/>
            <p:nvPr/>
          </p:nvSpPr>
          <p:spPr>
            <a:xfrm>
              <a:off x="1149783" y="2466520"/>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8"/>
            <p:cNvSpPr/>
            <p:nvPr/>
          </p:nvSpPr>
          <p:spPr>
            <a:xfrm>
              <a:off x="1171856" y="2453948"/>
              <a:ext cx="31254" cy="17946"/>
            </a:xfrm>
            <a:custGeom>
              <a:avLst/>
              <a:gdLst/>
              <a:ahLst/>
              <a:cxnLst/>
              <a:rect l="l" t="t" r="r" b="b"/>
              <a:pathLst>
                <a:path w="977"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1193961" y="2440992"/>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1215650" y="2428420"/>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1237755" y="2415848"/>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1259860" y="2402924"/>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1281549" y="2390353"/>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1303653" y="2377781"/>
              <a:ext cx="31254" cy="17914"/>
            </a:xfrm>
            <a:custGeom>
              <a:avLst/>
              <a:gdLst/>
              <a:ahLst/>
              <a:cxnLst/>
              <a:rect l="l" t="t" r="r" b="b"/>
              <a:pathLst>
                <a:path w="977" h="560" extrusionOk="0">
                  <a:moveTo>
                    <a:pt x="488" y="0"/>
                  </a:moveTo>
                  <a:lnTo>
                    <a:pt x="0" y="274"/>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1325726" y="2364825"/>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1347447" y="2352253"/>
              <a:ext cx="31638" cy="18330"/>
            </a:xfrm>
            <a:custGeom>
              <a:avLst/>
              <a:gdLst/>
              <a:ahLst/>
              <a:cxnLst/>
              <a:rect l="l" t="t" r="r" b="b"/>
              <a:pathLst>
                <a:path w="989" h="573" extrusionOk="0">
                  <a:moveTo>
                    <a:pt x="489" y="1"/>
                  </a:moveTo>
                  <a:lnTo>
                    <a:pt x="0" y="286"/>
                  </a:lnTo>
                  <a:lnTo>
                    <a:pt x="501"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1064851" y="254422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1086924" y="2531651"/>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1108645" y="2519079"/>
              <a:ext cx="31638" cy="17946"/>
            </a:xfrm>
            <a:custGeom>
              <a:avLst/>
              <a:gdLst/>
              <a:ahLst/>
              <a:cxnLst/>
              <a:rect l="l" t="t" r="r" b="b"/>
              <a:pathLst>
                <a:path w="989" h="561" extrusionOk="0">
                  <a:moveTo>
                    <a:pt x="488" y="1"/>
                  </a:moveTo>
                  <a:lnTo>
                    <a:pt x="0" y="274"/>
                  </a:lnTo>
                  <a:lnTo>
                    <a:pt x="500" y="560"/>
                  </a:lnTo>
                  <a:lnTo>
                    <a:pt x="988"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1130717" y="2506123"/>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1152822" y="2493551"/>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1174543" y="2480979"/>
              <a:ext cx="31638" cy="17946"/>
            </a:xfrm>
            <a:custGeom>
              <a:avLst/>
              <a:gdLst/>
              <a:ahLst/>
              <a:cxnLst/>
              <a:rect l="l" t="t" r="r" b="b"/>
              <a:pathLst>
                <a:path w="989" h="561" extrusionOk="0">
                  <a:moveTo>
                    <a:pt x="488" y="1"/>
                  </a:moveTo>
                  <a:lnTo>
                    <a:pt x="0" y="275"/>
                  </a:lnTo>
                  <a:lnTo>
                    <a:pt x="500" y="561"/>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1196616" y="2468055"/>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1218721" y="245548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1240794" y="2442911"/>
              <a:ext cx="31254" cy="17914"/>
            </a:xfrm>
            <a:custGeom>
              <a:avLst/>
              <a:gdLst/>
              <a:ahLst/>
              <a:cxnLst/>
              <a:rect l="l" t="t" r="r" b="b"/>
              <a:pathLst>
                <a:path w="977" h="560"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1262515" y="2429956"/>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1284588" y="2417384"/>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1306692" y="2404812"/>
              <a:ext cx="31254" cy="17946"/>
            </a:xfrm>
            <a:custGeom>
              <a:avLst/>
              <a:gdLst/>
              <a:ahLst/>
              <a:cxnLst/>
              <a:rect l="l" t="t" r="r" b="b"/>
              <a:pathLst>
                <a:path w="977" h="561" extrusionOk="0">
                  <a:moveTo>
                    <a:pt x="489" y="1"/>
                  </a:moveTo>
                  <a:lnTo>
                    <a:pt x="0" y="275"/>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1328413" y="2392240"/>
              <a:ext cx="31638" cy="17946"/>
            </a:xfrm>
            <a:custGeom>
              <a:avLst/>
              <a:gdLst/>
              <a:ahLst/>
              <a:cxnLst/>
              <a:rect l="l" t="t" r="r" b="b"/>
              <a:pathLst>
                <a:path w="989" h="561" extrusionOk="0">
                  <a:moveTo>
                    <a:pt x="488" y="1"/>
                  </a:moveTo>
                  <a:lnTo>
                    <a:pt x="0" y="275"/>
                  </a:lnTo>
                  <a:lnTo>
                    <a:pt x="500" y="560"/>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1350486" y="2379284"/>
              <a:ext cx="31254" cy="18330"/>
            </a:xfrm>
            <a:custGeom>
              <a:avLst/>
              <a:gdLst/>
              <a:ahLst/>
              <a:cxnLst/>
              <a:rect l="l" t="t" r="r" b="b"/>
              <a:pathLst>
                <a:path w="977"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1372591" y="2366744"/>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1089579" y="2558682"/>
              <a:ext cx="31670" cy="18330"/>
            </a:xfrm>
            <a:custGeom>
              <a:avLst/>
              <a:gdLst/>
              <a:ahLst/>
              <a:cxnLst/>
              <a:rect l="l" t="t" r="r" b="b"/>
              <a:pathLst>
                <a:path w="990" h="573" extrusionOk="0">
                  <a:moveTo>
                    <a:pt x="489" y="1"/>
                  </a:moveTo>
                  <a:lnTo>
                    <a:pt x="1" y="287"/>
                  </a:lnTo>
                  <a:lnTo>
                    <a:pt x="501" y="572"/>
                  </a:lnTo>
                  <a:lnTo>
                    <a:pt x="989"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1111684" y="2546110"/>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1133788" y="2533186"/>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1155477" y="2520614"/>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1177582" y="2431875"/>
              <a:ext cx="163437" cy="94083"/>
            </a:xfrm>
            <a:custGeom>
              <a:avLst/>
              <a:gdLst/>
              <a:ahLst/>
              <a:cxnLst/>
              <a:rect l="l" t="t" r="r" b="b"/>
              <a:pathLst>
                <a:path w="5109" h="2941" extrusionOk="0">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1331452" y="2419303"/>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1353525" y="2406347"/>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1375630" y="2393775"/>
              <a:ext cx="31254" cy="17946"/>
            </a:xfrm>
            <a:custGeom>
              <a:avLst/>
              <a:gdLst/>
              <a:ahLst/>
              <a:cxnLst/>
              <a:rect l="l" t="t" r="r" b="b"/>
              <a:pathLst>
                <a:path w="977" h="561" extrusionOk="0">
                  <a:moveTo>
                    <a:pt x="489" y="0"/>
                  </a:moveTo>
                  <a:lnTo>
                    <a:pt x="1" y="286"/>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1397351" y="2381203"/>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8"/>
          <p:cNvGrpSpPr/>
          <p:nvPr/>
        </p:nvGrpSpPr>
        <p:grpSpPr>
          <a:xfrm>
            <a:off x="6448738" y="3647907"/>
            <a:ext cx="583517" cy="326612"/>
            <a:chOff x="1366097" y="2245375"/>
            <a:chExt cx="184774" cy="103424"/>
          </a:xfrm>
        </p:grpSpPr>
        <p:sp>
          <p:nvSpPr>
            <p:cNvPr id="824" name="Google Shape;824;p38"/>
            <p:cNvSpPr/>
            <p:nvPr/>
          </p:nvSpPr>
          <p:spPr>
            <a:xfrm>
              <a:off x="1366097" y="2249758"/>
              <a:ext cx="184774" cy="99041"/>
            </a:xfrm>
            <a:custGeom>
              <a:avLst/>
              <a:gdLst/>
              <a:ahLst/>
              <a:cxnLst/>
              <a:rect l="l" t="t" r="r" b="b"/>
              <a:pathLst>
                <a:path w="5776" h="3096" extrusionOk="0">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1371823" y="2245375"/>
              <a:ext cx="174473" cy="93763"/>
            </a:xfrm>
            <a:custGeom>
              <a:avLst/>
              <a:gdLst/>
              <a:ahLst/>
              <a:cxnLst/>
              <a:rect l="l" t="t" r="r" b="b"/>
              <a:pathLst>
                <a:path w="5454" h="2931" extrusionOk="0">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1419040" y="2259483"/>
              <a:ext cx="35829" cy="19738"/>
            </a:xfrm>
            <a:custGeom>
              <a:avLst/>
              <a:gdLst/>
              <a:ahLst/>
              <a:cxnLst/>
              <a:rect l="l" t="t" r="r" b="b"/>
              <a:pathLst>
                <a:path w="1120" h="617" extrusionOk="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8"/>
          <p:cNvGrpSpPr/>
          <p:nvPr/>
        </p:nvGrpSpPr>
        <p:grpSpPr>
          <a:xfrm>
            <a:off x="5313835" y="432739"/>
            <a:ext cx="1007328" cy="1196023"/>
            <a:chOff x="1673102" y="2206764"/>
            <a:chExt cx="335575" cy="398435"/>
          </a:xfrm>
        </p:grpSpPr>
        <p:sp>
          <p:nvSpPr>
            <p:cNvPr id="828" name="Google Shape;828;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38"/>
          <p:cNvSpPr/>
          <p:nvPr/>
        </p:nvSpPr>
        <p:spPr>
          <a:xfrm>
            <a:off x="4657500" y="-169048"/>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5648300" y="4193402"/>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7467600" y="3647900"/>
            <a:ext cx="1945800" cy="1761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38"/>
          <p:cNvGrpSpPr/>
          <p:nvPr/>
        </p:nvGrpSpPr>
        <p:grpSpPr>
          <a:xfrm>
            <a:off x="7195172" y="3475229"/>
            <a:ext cx="905514" cy="1075098"/>
            <a:chOff x="1673102" y="2206764"/>
            <a:chExt cx="335575" cy="398435"/>
          </a:xfrm>
        </p:grpSpPr>
        <p:sp>
          <p:nvSpPr>
            <p:cNvPr id="839" name="Google Shape;839;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4">
            <a:extLst>
              <a:ext uri="{FF2B5EF4-FFF2-40B4-BE49-F238E27FC236}">
                <a16:creationId xmlns:a16="http://schemas.microsoft.com/office/drawing/2014/main" id="{AE7F7EF2-4DF4-A4FB-0E6D-E2603EB91AE0}"/>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27</a:t>
            </a:r>
            <a:endParaRPr lang="pt-PT">
              <a:solidFill>
                <a:srgbClr val="D9D9D9"/>
              </a:solidFill>
              <a:latin typeface="Arial Black" panose="020B0A04020102020204" pitchFamily="34" charset="0"/>
            </a:endParaRPr>
          </a:p>
        </p:txBody>
      </p:sp>
    </p:spTree>
    <p:extLst>
      <p:ext uri="{BB962C8B-B14F-4D97-AF65-F5344CB8AC3E}">
        <p14:creationId xmlns:p14="http://schemas.microsoft.com/office/powerpoint/2010/main" val="11915030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09"/>
                                        </p:tgtEl>
                                        <p:attrNameLst>
                                          <p:attrName>style.visibility</p:attrName>
                                        </p:attrNameLst>
                                      </p:cBhvr>
                                      <p:to>
                                        <p:strVal val="visible"/>
                                      </p:to>
                                    </p:set>
                                    <p:anim calcmode="lin" valueType="num">
                                      <p:cBhvr additive="base">
                                        <p:cTn id="11" dur="500" fill="hold"/>
                                        <p:tgtEl>
                                          <p:spTgt spid="709"/>
                                        </p:tgtEl>
                                        <p:attrNameLst>
                                          <p:attrName>ppt_x</p:attrName>
                                        </p:attrNameLst>
                                      </p:cBhvr>
                                      <p:tavLst>
                                        <p:tav tm="0">
                                          <p:val>
                                            <p:strVal val="#ppt_x"/>
                                          </p:val>
                                        </p:tav>
                                        <p:tav tm="100000">
                                          <p:val>
                                            <p:strVal val="#ppt_x"/>
                                          </p:val>
                                        </p:tav>
                                      </p:tavLst>
                                    </p:anim>
                                    <p:anim calcmode="lin" valueType="num">
                                      <p:cBhvr additive="base">
                                        <p:cTn id="12" dur="500" fill="hold"/>
                                        <p:tgtEl>
                                          <p:spTgt spid="7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 grpId="0"/>
      <p:bldP spid="7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6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lvl="0"/>
            <a:r>
              <a:rPr lang="pt-PT">
                <a:solidFill>
                  <a:srgbClr val="D9D9D9"/>
                </a:solidFill>
                <a:latin typeface="Arial Black" panose="020B0A04020102020204" pitchFamily="34" charset="0"/>
              </a:rPr>
              <a:t>Self-</a:t>
            </a:r>
            <a:r>
              <a:rPr lang="pt-PT" err="1">
                <a:solidFill>
                  <a:srgbClr val="D9D9D9"/>
                </a:solidFill>
                <a:latin typeface="Arial Black" panose="020B0A04020102020204" pitchFamily="34" charset="0"/>
              </a:rPr>
              <a:t>Assessment</a:t>
            </a:r>
            <a:endParaRPr>
              <a:solidFill>
                <a:srgbClr val="D9D9D9"/>
              </a:solidFill>
              <a:latin typeface="Arial Black" panose="020B0A04020102020204" pitchFamily="34" charset="0"/>
            </a:endParaRPr>
          </a:p>
        </p:txBody>
      </p:sp>
      <p:graphicFrame>
        <p:nvGraphicFramePr>
          <p:cNvPr id="902" name="Google Shape;902;p67"/>
          <p:cNvGraphicFramePr/>
          <p:nvPr>
            <p:extLst>
              <p:ext uri="{D42A27DB-BD31-4B8C-83A1-F6EECF244321}">
                <p14:modId xmlns:p14="http://schemas.microsoft.com/office/powerpoint/2010/main" val="1022315979"/>
              </p:ext>
            </p:extLst>
          </p:nvPr>
        </p:nvGraphicFramePr>
        <p:xfrm>
          <a:off x="1483522" y="1579630"/>
          <a:ext cx="6176956" cy="2470031"/>
        </p:xfrm>
        <a:graphic>
          <a:graphicData uri="http://schemas.openxmlformats.org/drawingml/2006/table">
            <a:tbl>
              <a:tblPr>
                <a:noFill/>
              </a:tblPr>
              <a:tblGrid>
                <a:gridCol w="1026690">
                  <a:extLst>
                    <a:ext uri="{9D8B030D-6E8A-4147-A177-3AD203B41FA5}">
                      <a16:colId xmlns:a16="http://schemas.microsoft.com/office/drawing/2014/main" val="20000"/>
                    </a:ext>
                  </a:extLst>
                </a:gridCol>
                <a:gridCol w="1737915">
                  <a:extLst>
                    <a:ext uri="{9D8B030D-6E8A-4147-A177-3AD203B41FA5}">
                      <a16:colId xmlns:a16="http://schemas.microsoft.com/office/drawing/2014/main" val="174305938"/>
                    </a:ext>
                  </a:extLst>
                </a:gridCol>
                <a:gridCol w="1941791">
                  <a:extLst>
                    <a:ext uri="{9D8B030D-6E8A-4147-A177-3AD203B41FA5}">
                      <a16:colId xmlns:a16="http://schemas.microsoft.com/office/drawing/2014/main" val="20001"/>
                    </a:ext>
                  </a:extLst>
                </a:gridCol>
                <a:gridCol w="1470560">
                  <a:extLst>
                    <a:ext uri="{9D8B030D-6E8A-4147-A177-3AD203B41FA5}">
                      <a16:colId xmlns:a16="http://schemas.microsoft.com/office/drawing/2014/main" val="20002"/>
                    </a:ext>
                  </a:extLst>
                </a:gridCol>
              </a:tblGrid>
              <a:tr h="652590">
                <a:tc>
                  <a:txBody>
                    <a:bodyPr/>
                    <a:lstStyle/>
                    <a:p>
                      <a:pPr marL="0" lvl="0" indent="0" algn="ctr" rtl="0">
                        <a:spcBef>
                          <a:spcPts val="0"/>
                        </a:spcBef>
                        <a:spcAft>
                          <a:spcPts val="0"/>
                        </a:spcAft>
                        <a:buNone/>
                      </a:pPr>
                      <a:r>
                        <a:rPr lang="en" sz="1600" b="1">
                          <a:solidFill>
                            <a:schemeClr val="bg1"/>
                          </a:solidFill>
                          <a:latin typeface="Syne"/>
                          <a:ea typeface="Syne"/>
                          <a:cs typeface="Syne"/>
                          <a:sym typeface="Syne"/>
                        </a:rPr>
                        <a:t>Number</a:t>
                      </a:r>
                      <a:endParaRPr sz="16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ctr" rtl="0">
                        <a:spcBef>
                          <a:spcPts val="0"/>
                        </a:spcBef>
                        <a:spcAft>
                          <a:spcPts val="0"/>
                        </a:spcAft>
                        <a:buNone/>
                      </a:pPr>
                      <a:r>
                        <a:rPr lang="pt-PT" sz="1600" b="1" err="1">
                          <a:solidFill>
                            <a:schemeClr val="bg1"/>
                          </a:solidFill>
                          <a:latin typeface="Syne"/>
                          <a:ea typeface="Syne"/>
                          <a:cs typeface="Syne"/>
                          <a:sym typeface="Syne"/>
                        </a:rPr>
                        <a:t>Name</a:t>
                      </a:r>
                      <a:endParaRPr sz="1600" b="1">
                        <a:solidFill>
                          <a:schemeClr val="bg1"/>
                        </a:solidFill>
                        <a:latin typeface="Syne"/>
                        <a:ea typeface="Syne"/>
                        <a:cs typeface="Syne"/>
                        <a:sym typeface="Syne"/>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98A4F4"/>
                    </a:solidFill>
                  </a:tcPr>
                </a:tc>
                <a:tc>
                  <a:txBody>
                    <a:bodyPr/>
                    <a:lstStyle/>
                    <a:p>
                      <a:pPr marL="0" lvl="0" indent="0" algn="ctr" rtl="0">
                        <a:spcBef>
                          <a:spcPts val="0"/>
                        </a:spcBef>
                        <a:spcAft>
                          <a:spcPts val="0"/>
                        </a:spcAft>
                        <a:buNone/>
                      </a:pPr>
                      <a:r>
                        <a:rPr lang="en" sz="1600" b="1">
                          <a:solidFill>
                            <a:schemeClr val="bg1"/>
                          </a:solidFill>
                          <a:latin typeface="Syne"/>
                          <a:ea typeface="Syne"/>
                          <a:cs typeface="Syne"/>
                          <a:sym typeface="Syne"/>
                        </a:rPr>
                        <a:t>Before</a:t>
                      </a:r>
                      <a:endParaRPr sz="16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ctr" rtl="0">
                        <a:spcBef>
                          <a:spcPts val="0"/>
                        </a:spcBef>
                        <a:spcAft>
                          <a:spcPts val="0"/>
                        </a:spcAft>
                        <a:buNone/>
                      </a:pPr>
                      <a:r>
                        <a:rPr lang="en" sz="1600" b="1">
                          <a:solidFill>
                            <a:schemeClr val="bg1"/>
                          </a:solidFill>
                          <a:latin typeface="Syne"/>
                          <a:ea typeface="Syne"/>
                          <a:cs typeface="Syne"/>
                          <a:sym typeface="Syne"/>
                        </a:rPr>
                        <a:t>After</a:t>
                      </a:r>
                      <a:endParaRPr sz="16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extLst>
                  <a:ext uri="{0D108BD9-81ED-4DB2-BD59-A6C34878D82A}">
                    <a16:rowId xmlns:a16="http://schemas.microsoft.com/office/drawing/2014/main" val="10000"/>
                  </a:ext>
                </a:extLst>
              </a:tr>
              <a:tr h="494504">
                <a:tc>
                  <a:txBody>
                    <a:bodyPr/>
                    <a:lstStyle/>
                    <a:p>
                      <a:pPr marL="0" lvl="0" indent="0" algn="ctr" rtl="0">
                        <a:spcBef>
                          <a:spcPts val="0"/>
                        </a:spcBef>
                        <a:spcAft>
                          <a:spcPts val="0"/>
                        </a:spcAft>
                        <a:buNone/>
                      </a:pPr>
                      <a:r>
                        <a:rPr lang="en" sz="1600" b="1">
                          <a:solidFill>
                            <a:schemeClr val="bg1"/>
                          </a:solidFill>
                          <a:latin typeface="Syne"/>
                          <a:ea typeface="Syne"/>
                          <a:cs typeface="Syne"/>
                          <a:sym typeface="Syne"/>
                        </a:rPr>
                        <a:t>1201205</a:t>
                      </a:r>
                      <a:endParaRPr sz="16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lvl="0" indent="0" algn="ctr" rtl="0">
                        <a:spcBef>
                          <a:spcPts val="0"/>
                        </a:spcBef>
                        <a:spcAft>
                          <a:spcPts val="0"/>
                        </a:spcAft>
                        <a:buNone/>
                      </a:pPr>
                      <a:r>
                        <a:rPr lang="pt-PT" sz="1600">
                          <a:solidFill>
                            <a:schemeClr val="accent2"/>
                          </a:solidFill>
                          <a:latin typeface="Didact Gothic"/>
                          <a:ea typeface="Didact Gothic"/>
                          <a:cs typeface="Didact Gothic"/>
                          <a:sym typeface="Didact Gothic"/>
                        </a:rPr>
                        <a:t>Samuel Dias</a:t>
                      </a: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noFill/>
                  </a:tcPr>
                </a:tc>
                <a:tc>
                  <a:txBody>
                    <a:bodyPr/>
                    <a:lstStyle/>
                    <a:p>
                      <a:pPr marL="0" lvl="0" indent="0" algn="ctr" rtl="0">
                        <a:spcBef>
                          <a:spcPts val="0"/>
                        </a:spcBef>
                        <a:spcAft>
                          <a:spcPts val="0"/>
                        </a:spcAft>
                        <a:buNone/>
                      </a:pPr>
                      <a:r>
                        <a:rPr lang="pt-PT" sz="1600" err="1">
                          <a:solidFill>
                            <a:schemeClr val="accent2"/>
                          </a:solidFill>
                          <a:latin typeface="Didact Gothic"/>
                          <a:ea typeface="Didact Gothic"/>
                          <a:cs typeface="Didact Gothic"/>
                          <a:sym typeface="Didact Gothic"/>
                        </a:rPr>
                        <a:t>Very</a:t>
                      </a:r>
                      <a:r>
                        <a:rPr lang="pt-PT" sz="1600">
                          <a:solidFill>
                            <a:schemeClr val="accent2"/>
                          </a:solidFill>
                          <a:latin typeface="Didact Gothic"/>
                          <a:ea typeface="Didact Gothic"/>
                          <a:cs typeface="Didact Gothic"/>
                          <a:sym typeface="Didact Gothic"/>
                        </a:rPr>
                        <a:t> </a:t>
                      </a:r>
                      <a:r>
                        <a:rPr lang="pt-PT" sz="1600" err="1">
                          <a:solidFill>
                            <a:schemeClr val="accent2"/>
                          </a:solidFill>
                          <a:latin typeface="Didact Gothic"/>
                          <a:ea typeface="Didact Gothic"/>
                          <a:cs typeface="Didact Gothic"/>
                          <a:sym typeface="Didact Gothic"/>
                        </a:rPr>
                        <a:t>good</a:t>
                      </a:r>
                      <a:endParaRPr sz="16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noFill/>
                  </a:tcPr>
                </a:tc>
                <a:tc>
                  <a:txBody>
                    <a:bodyPr/>
                    <a:lstStyle/>
                    <a:p>
                      <a:pPr marL="0" lvl="0" indent="0" algn="ctr" rtl="0">
                        <a:spcBef>
                          <a:spcPts val="0"/>
                        </a:spcBef>
                        <a:spcAft>
                          <a:spcPts val="0"/>
                        </a:spcAft>
                        <a:buNone/>
                      </a:pPr>
                      <a:r>
                        <a:rPr lang="pt-PT" sz="1600" err="1">
                          <a:solidFill>
                            <a:schemeClr val="accent2"/>
                          </a:solidFill>
                          <a:latin typeface="Didact Gothic"/>
                          <a:ea typeface="Didact Gothic"/>
                          <a:cs typeface="Didact Gothic"/>
                          <a:sym typeface="Didact Gothic"/>
                        </a:rPr>
                        <a:t>Excellent</a:t>
                      </a:r>
                      <a:endParaRPr lang="pt-PT" sz="16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69557">
                <a:tc>
                  <a:txBody>
                    <a:bodyPr/>
                    <a:lstStyle/>
                    <a:p>
                      <a:pPr marL="0" lvl="0" indent="0" algn="ctr" rtl="0">
                        <a:spcBef>
                          <a:spcPts val="0"/>
                        </a:spcBef>
                        <a:spcAft>
                          <a:spcPts val="0"/>
                        </a:spcAft>
                        <a:buNone/>
                      </a:pPr>
                      <a:r>
                        <a:rPr lang="en" sz="1600" b="1">
                          <a:solidFill>
                            <a:schemeClr val="bg1"/>
                          </a:solidFill>
                          <a:latin typeface="Syne"/>
                          <a:ea typeface="Syne"/>
                          <a:cs typeface="Syne"/>
                          <a:sym typeface="Syne"/>
                        </a:rPr>
                        <a:t>1201416</a:t>
                      </a:r>
                      <a:endParaRPr sz="16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PT" sz="1600">
                          <a:solidFill>
                            <a:schemeClr val="accent2"/>
                          </a:solidFill>
                          <a:latin typeface="Didact Gothic"/>
                          <a:ea typeface="Didact Gothic"/>
                          <a:cs typeface="Didact Gothic"/>
                          <a:sym typeface="Didact Gothic"/>
                        </a:rPr>
                        <a:t>Pedro Alves</a:t>
                      </a: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noFill/>
                  </a:tcPr>
                </a:tc>
                <a:tc>
                  <a:txBody>
                    <a:bodyPr/>
                    <a:lstStyle/>
                    <a:p>
                      <a:pPr marL="0" lvl="0" indent="0" algn="ctr" rtl="0">
                        <a:spcBef>
                          <a:spcPts val="0"/>
                        </a:spcBef>
                        <a:spcAft>
                          <a:spcPts val="0"/>
                        </a:spcAft>
                        <a:buNone/>
                      </a:pPr>
                      <a:r>
                        <a:rPr lang="pt-PT" sz="1600" err="1">
                          <a:solidFill>
                            <a:schemeClr val="accent2"/>
                          </a:solidFill>
                          <a:latin typeface="Didact Gothic"/>
                          <a:ea typeface="Didact Gothic"/>
                          <a:cs typeface="Didact Gothic"/>
                          <a:sym typeface="Didact Gothic"/>
                        </a:rPr>
                        <a:t>Very</a:t>
                      </a:r>
                      <a:r>
                        <a:rPr lang="pt-PT" sz="1600">
                          <a:solidFill>
                            <a:schemeClr val="accent2"/>
                          </a:solidFill>
                          <a:latin typeface="Didact Gothic"/>
                          <a:ea typeface="Didact Gothic"/>
                          <a:cs typeface="Didact Gothic"/>
                          <a:sym typeface="Didact Gothic"/>
                        </a:rPr>
                        <a:t> </a:t>
                      </a:r>
                      <a:r>
                        <a:rPr lang="pt-PT" sz="1600" err="1">
                          <a:solidFill>
                            <a:schemeClr val="accent2"/>
                          </a:solidFill>
                          <a:latin typeface="Didact Gothic"/>
                          <a:ea typeface="Didact Gothic"/>
                          <a:cs typeface="Didact Gothic"/>
                          <a:sym typeface="Didact Gothic"/>
                        </a:rPr>
                        <a:t>good</a:t>
                      </a:r>
                      <a:endParaRPr sz="16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noFill/>
                  </a:tcPr>
                </a:tc>
                <a:tc>
                  <a:txBody>
                    <a:bodyPr/>
                    <a:lstStyle/>
                    <a:p>
                      <a:pPr marL="0" lvl="0" indent="0" algn="ctr" rtl="0">
                        <a:spcBef>
                          <a:spcPts val="0"/>
                        </a:spcBef>
                        <a:spcAft>
                          <a:spcPts val="0"/>
                        </a:spcAft>
                        <a:buNone/>
                      </a:pPr>
                      <a:r>
                        <a:rPr lang="pt-PT" sz="1600" err="1">
                          <a:solidFill>
                            <a:schemeClr val="accent2"/>
                          </a:solidFill>
                          <a:latin typeface="Didact Gothic"/>
                          <a:ea typeface="Didact Gothic"/>
                          <a:cs typeface="Didact Gothic"/>
                          <a:sym typeface="Didact Gothic"/>
                        </a:rPr>
                        <a:t>Very</a:t>
                      </a:r>
                      <a:r>
                        <a:rPr lang="pt-PT" sz="1600">
                          <a:solidFill>
                            <a:schemeClr val="accent2"/>
                          </a:solidFill>
                          <a:latin typeface="Didact Gothic"/>
                          <a:ea typeface="Didact Gothic"/>
                          <a:cs typeface="Didact Gothic"/>
                          <a:sym typeface="Didact Gothic"/>
                        </a:rPr>
                        <a:t> </a:t>
                      </a:r>
                      <a:r>
                        <a:rPr lang="pt-PT" sz="1600" err="1">
                          <a:solidFill>
                            <a:schemeClr val="accent2"/>
                          </a:solidFill>
                          <a:latin typeface="Didact Gothic"/>
                          <a:ea typeface="Didact Gothic"/>
                          <a:cs typeface="Didact Gothic"/>
                          <a:sym typeface="Didact Gothic"/>
                        </a:rPr>
                        <a:t>good</a:t>
                      </a:r>
                      <a:endParaRPr lang="pt-PT" sz="16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03654">
                <a:tc>
                  <a:txBody>
                    <a:bodyPr/>
                    <a:lstStyle/>
                    <a:p>
                      <a:pPr marL="0" lvl="0" indent="0" algn="ctr" rtl="0">
                        <a:spcBef>
                          <a:spcPts val="0"/>
                        </a:spcBef>
                        <a:spcAft>
                          <a:spcPts val="0"/>
                        </a:spcAft>
                        <a:buNone/>
                      </a:pPr>
                      <a:r>
                        <a:rPr lang="en" sz="1600" b="1">
                          <a:solidFill>
                            <a:schemeClr val="bg1"/>
                          </a:solidFill>
                          <a:latin typeface="Syne"/>
                          <a:ea typeface="Syne"/>
                          <a:cs typeface="Syne"/>
                          <a:sym typeface="Syne"/>
                        </a:rPr>
                        <a:t>1211201</a:t>
                      </a:r>
                      <a:endParaRPr sz="16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solidFill>
                      <a:srgbClr val="98A4F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PT" sz="1600">
                          <a:solidFill>
                            <a:schemeClr val="accent2"/>
                          </a:solidFill>
                          <a:latin typeface="Didact Gothic"/>
                          <a:ea typeface="Didact Gothic"/>
                          <a:cs typeface="Didact Gothic"/>
                          <a:sym typeface="Didact Gothic"/>
                        </a:rPr>
                        <a:t>Henrique Pinto</a:t>
                      </a: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noFill/>
                  </a:tcPr>
                </a:tc>
                <a:tc>
                  <a:txBody>
                    <a:bodyPr/>
                    <a:lstStyle/>
                    <a:p>
                      <a:pPr marL="0" lvl="0" indent="0" algn="ctr" rtl="0">
                        <a:spcBef>
                          <a:spcPts val="0"/>
                        </a:spcBef>
                        <a:spcAft>
                          <a:spcPts val="0"/>
                        </a:spcAft>
                        <a:buNone/>
                      </a:pPr>
                      <a:r>
                        <a:rPr lang="pt-PT" sz="1600" err="1">
                          <a:solidFill>
                            <a:schemeClr val="accent2"/>
                          </a:solidFill>
                          <a:latin typeface="Didact Gothic"/>
                          <a:ea typeface="Didact Gothic"/>
                          <a:cs typeface="Didact Gothic"/>
                          <a:sym typeface="Didact Gothic"/>
                        </a:rPr>
                        <a:t>Very</a:t>
                      </a:r>
                      <a:r>
                        <a:rPr lang="pt-PT" sz="1600">
                          <a:solidFill>
                            <a:schemeClr val="accent2"/>
                          </a:solidFill>
                          <a:latin typeface="Didact Gothic"/>
                          <a:ea typeface="Didact Gothic"/>
                          <a:cs typeface="Didact Gothic"/>
                          <a:sym typeface="Didact Gothic"/>
                        </a:rPr>
                        <a:t> </a:t>
                      </a:r>
                      <a:r>
                        <a:rPr lang="pt-PT" sz="1600" err="1">
                          <a:solidFill>
                            <a:schemeClr val="accent2"/>
                          </a:solidFill>
                          <a:latin typeface="Didact Gothic"/>
                          <a:ea typeface="Didact Gothic"/>
                          <a:cs typeface="Didact Gothic"/>
                          <a:sym typeface="Didact Gothic"/>
                        </a:rPr>
                        <a:t>good</a:t>
                      </a:r>
                      <a:endParaRPr sz="16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noFill/>
                  </a:tcPr>
                </a:tc>
                <a:tc>
                  <a:txBody>
                    <a:bodyPr/>
                    <a:lstStyle/>
                    <a:p>
                      <a:pPr marL="0" lvl="0" indent="0" algn="ctr" rtl="0">
                        <a:spcBef>
                          <a:spcPts val="0"/>
                        </a:spcBef>
                        <a:spcAft>
                          <a:spcPts val="0"/>
                        </a:spcAft>
                        <a:buNone/>
                      </a:pPr>
                      <a:r>
                        <a:rPr lang="pt-PT" sz="1600" err="1">
                          <a:solidFill>
                            <a:schemeClr val="accent2"/>
                          </a:solidFill>
                          <a:latin typeface="Didact Gothic"/>
                          <a:ea typeface="Didact Gothic"/>
                          <a:cs typeface="Didact Gothic"/>
                          <a:sym typeface="Didact Gothic"/>
                        </a:rPr>
                        <a:t>Excellent</a:t>
                      </a:r>
                      <a:endParaRPr lang="pt-PT" sz="1600">
                        <a:solidFill>
                          <a:schemeClr val="accent2"/>
                        </a:solidFill>
                        <a:latin typeface="Didact Gothic"/>
                        <a:ea typeface="Didact Gothic"/>
                        <a:cs typeface="Didact Gothic"/>
                        <a:sym typeface="Didact Gothic"/>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lgn="ctr">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20129">
                <a:tc>
                  <a:txBody>
                    <a:bodyPr/>
                    <a:lstStyle/>
                    <a:p>
                      <a:pPr marL="0" lvl="0" indent="0" algn="ctr" rtl="0">
                        <a:spcBef>
                          <a:spcPts val="0"/>
                        </a:spcBef>
                        <a:spcAft>
                          <a:spcPts val="0"/>
                        </a:spcAft>
                        <a:buNone/>
                      </a:pPr>
                      <a:r>
                        <a:rPr lang="pt-PT" sz="1600" b="1">
                          <a:solidFill>
                            <a:schemeClr val="bg1"/>
                          </a:solidFill>
                          <a:latin typeface="Syne"/>
                          <a:ea typeface="Syne"/>
                          <a:cs typeface="Syne"/>
                          <a:sym typeface="Syne"/>
                        </a:rPr>
                        <a:t>1211136</a:t>
                      </a:r>
                      <a:endParaRPr sz="1600" b="1">
                        <a:solidFill>
                          <a:schemeClr val="bg1"/>
                        </a:solidFill>
                        <a:latin typeface="Syne"/>
                        <a:ea typeface="Syne"/>
                        <a:cs typeface="Syne"/>
                        <a:sym typeface="Syne"/>
                      </a:endParaRPr>
                    </a:p>
                  </a:txBody>
                  <a:tcPr marL="91425" marR="91425" marT="91425" marB="91425" anchor="ctr">
                    <a:lnL w="9525" cap="flat" cmpd="sng">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98A4F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PT" sz="1600">
                          <a:solidFill>
                            <a:schemeClr val="accent2"/>
                          </a:solidFill>
                          <a:latin typeface="Didact Gothic"/>
                          <a:ea typeface="Didact Gothic"/>
                          <a:cs typeface="Didact Gothic"/>
                          <a:sym typeface="Didact Gothic"/>
                        </a:rPr>
                        <a:t>Bruna Costa</a:t>
                      </a: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noFill/>
                  </a:tcPr>
                </a:tc>
                <a:tc>
                  <a:txBody>
                    <a:bodyPr/>
                    <a:lstStyle/>
                    <a:p>
                      <a:pPr marL="0" lvl="0" indent="0" algn="ctr" rtl="0">
                        <a:spcBef>
                          <a:spcPts val="0"/>
                        </a:spcBef>
                        <a:spcAft>
                          <a:spcPts val="0"/>
                        </a:spcAft>
                        <a:buNone/>
                      </a:pPr>
                      <a:r>
                        <a:rPr lang="pt-PT" sz="1600" err="1">
                          <a:solidFill>
                            <a:schemeClr val="accent2"/>
                          </a:solidFill>
                          <a:latin typeface="Didact Gothic"/>
                          <a:ea typeface="Didact Gothic"/>
                          <a:cs typeface="Didact Gothic"/>
                          <a:sym typeface="Didact Gothic"/>
                        </a:rPr>
                        <a:t>Very</a:t>
                      </a:r>
                      <a:r>
                        <a:rPr lang="pt-PT" sz="1600">
                          <a:solidFill>
                            <a:schemeClr val="accent2"/>
                          </a:solidFill>
                          <a:latin typeface="Didact Gothic"/>
                          <a:ea typeface="Didact Gothic"/>
                          <a:cs typeface="Didact Gothic"/>
                          <a:sym typeface="Didact Gothic"/>
                        </a:rPr>
                        <a:t> </a:t>
                      </a:r>
                      <a:r>
                        <a:rPr lang="pt-PT" sz="1600" err="1">
                          <a:solidFill>
                            <a:schemeClr val="accent2"/>
                          </a:solidFill>
                          <a:latin typeface="Didact Gothic"/>
                          <a:ea typeface="Didact Gothic"/>
                          <a:cs typeface="Didact Gothic"/>
                          <a:sym typeface="Didact Gothic"/>
                        </a:rPr>
                        <a:t>good</a:t>
                      </a:r>
                      <a:endParaRPr lang="pt-PT" sz="1600">
                        <a:solidFill>
                          <a:schemeClr val="accent2"/>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lgn="ctr">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noFill/>
                  </a:tcPr>
                </a:tc>
                <a:tc>
                  <a:txBody>
                    <a:bodyPr/>
                    <a:lstStyle/>
                    <a:p>
                      <a:pPr marL="0" lvl="0" indent="0" algn="ctr" rtl="0">
                        <a:spcBef>
                          <a:spcPts val="0"/>
                        </a:spcBef>
                        <a:spcAft>
                          <a:spcPts val="0"/>
                        </a:spcAft>
                        <a:buNone/>
                      </a:pPr>
                      <a:r>
                        <a:rPr lang="pt-PT" sz="1600" err="1">
                          <a:solidFill>
                            <a:schemeClr val="accent2"/>
                          </a:solidFill>
                          <a:latin typeface="Didact Gothic"/>
                          <a:ea typeface="Didact Gothic"/>
                          <a:cs typeface="Didact Gothic"/>
                          <a:sym typeface="Didact Gothic"/>
                        </a:rPr>
                        <a:t>Very</a:t>
                      </a:r>
                      <a:r>
                        <a:rPr lang="pt-PT" sz="1600">
                          <a:solidFill>
                            <a:schemeClr val="accent2"/>
                          </a:solidFill>
                          <a:latin typeface="Didact Gothic"/>
                          <a:ea typeface="Didact Gothic"/>
                          <a:cs typeface="Didact Gothic"/>
                          <a:sym typeface="Didact Gothic"/>
                        </a:rPr>
                        <a:t> </a:t>
                      </a:r>
                      <a:r>
                        <a:rPr lang="pt-PT" sz="1600" err="1">
                          <a:solidFill>
                            <a:schemeClr val="accent2"/>
                          </a:solidFill>
                          <a:latin typeface="Didact Gothic"/>
                          <a:ea typeface="Didact Gothic"/>
                          <a:cs typeface="Didact Gothic"/>
                          <a:sym typeface="Didact Gothic"/>
                        </a:rPr>
                        <a:t>good</a:t>
                      </a:r>
                      <a:endParaRPr lang="pt-PT" sz="1600">
                        <a:solidFill>
                          <a:schemeClr val="accent2"/>
                        </a:solidFill>
                        <a:latin typeface="Didact Gothic"/>
                        <a:ea typeface="Didact Gothic"/>
                        <a:cs typeface="Didact Gothic"/>
                        <a:sym typeface="Didact Gothic"/>
                      </a:endParaRPr>
                    </a:p>
                  </a:txBody>
                  <a:tcPr marL="91425" marR="91425" marT="91425" marB="91425" anchor="ctr">
                    <a:lnL w="9525" cap="flat" cmpd="sng" algn="ctr">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lgn="ctr">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301727463"/>
                  </a:ext>
                </a:extLst>
              </a:tr>
            </a:tbl>
          </a:graphicData>
        </a:graphic>
      </p:graphicFrame>
      <p:sp>
        <p:nvSpPr>
          <p:cNvPr id="908" name="Google Shape;908;p67"/>
          <p:cNvSpPr/>
          <p:nvPr/>
        </p:nvSpPr>
        <p:spPr>
          <a:xfrm>
            <a:off x="1483522" y="1514109"/>
            <a:ext cx="2337300" cy="58800"/>
          </a:xfrm>
          <a:prstGeom prst="rect">
            <a:avLst/>
          </a:prstGeom>
          <a:solidFill>
            <a:srgbClr val="1224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tângulo 4">
            <a:extLst>
              <a:ext uri="{FF2B5EF4-FFF2-40B4-BE49-F238E27FC236}">
                <a16:creationId xmlns:a16="http://schemas.microsoft.com/office/drawing/2014/main" id="{9FF03DCD-B57C-8777-EAF0-58E2FA402B56}"/>
              </a:ext>
            </a:extLst>
          </p:cNvPr>
          <p:cNvSpPr/>
          <p:nvPr/>
        </p:nvSpPr>
        <p:spPr>
          <a:xfrm>
            <a:off x="0" y="4827494"/>
            <a:ext cx="9144000" cy="691377"/>
          </a:xfrm>
          <a:prstGeom prst="rect">
            <a:avLst/>
          </a:prstGeom>
          <a:solidFill>
            <a:srgbClr val="050B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TextBox 4">
            <a:extLst>
              <a:ext uri="{FF2B5EF4-FFF2-40B4-BE49-F238E27FC236}">
                <a16:creationId xmlns:a16="http://schemas.microsoft.com/office/drawing/2014/main" id="{AC2C1DF0-E2CF-8CEC-7AFE-0BA21AC5B548}"/>
              </a:ext>
            </a:extLst>
          </p:cNvPr>
          <p:cNvSpPr txBox="1"/>
          <p:nvPr/>
        </p:nvSpPr>
        <p:spPr>
          <a:xfrm>
            <a:off x="8704965" y="5151899"/>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10</a:t>
            </a:r>
            <a:endParaRPr lang="pt-PT">
              <a:solidFill>
                <a:srgbClr val="D9D9D9"/>
              </a:solidFill>
              <a:latin typeface="Arial Black" panose="020B0A04020102020204" pitchFamily="34" charset="0"/>
            </a:endParaRPr>
          </a:p>
        </p:txBody>
      </p:sp>
    </p:spTree>
    <p:extLst>
      <p:ext uri="{BB962C8B-B14F-4D97-AF65-F5344CB8AC3E}">
        <p14:creationId xmlns:p14="http://schemas.microsoft.com/office/powerpoint/2010/main" val="2208074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02"/>
                                        </p:tgtEl>
                                        <p:attrNameLst>
                                          <p:attrName>style.visibility</p:attrName>
                                        </p:attrNameLst>
                                      </p:cBhvr>
                                      <p:to>
                                        <p:strVal val="visible"/>
                                      </p:to>
                                    </p:set>
                                    <p:anim calcmode="lin" valueType="num">
                                      <p:cBhvr additive="base">
                                        <p:cTn id="11" dur="500" fill="hold"/>
                                        <p:tgtEl>
                                          <p:spTgt spid="902"/>
                                        </p:tgtEl>
                                        <p:attrNameLst>
                                          <p:attrName>ppt_x</p:attrName>
                                        </p:attrNameLst>
                                      </p:cBhvr>
                                      <p:tavLst>
                                        <p:tav tm="0">
                                          <p:val>
                                            <p:strVal val="#ppt_x"/>
                                          </p:val>
                                        </p:tav>
                                        <p:tav tm="100000">
                                          <p:val>
                                            <p:strVal val="#ppt_x"/>
                                          </p:val>
                                        </p:tav>
                                      </p:tavLst>
                                    </p:anim>
                                    <p:anim calcmode="lin" valueType="num">
                                      <p:cBhvr additive="base">
                                        <p:cTn id="12" dur="500" fill="hold"/>
                                        <p:tgtEl>
                                          <p:spTgt spid="90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500" fill="hold"/>
                                        <p:tgtEl>
                                          <p:spTgt spid="908"/>
                                        </p:tgtEl>
                                        <p:attrNameLst>
                                          <p:attrName>ppt_x</p:attrName>
                                        </p:attrNameLst>
                                      </p:cBhvr>
                                      <p:tavLst>
                                        <p:tav tm="0">
                                          <p:val>
                                            <p:strVal val="#ppt_x"/>
                                          </p:val>
                                        </p:tav>
                                        <p:tav tm="100000">
                                          <p:val>
                                            <p:strVal val="#ppt_x"/>
                                          </p:val>
                                        </p:tav>
                                      </p:tavLst>
                                    </p:anim>
                                    <p:anim calcmode="lin" valueType="num">
                                      <p:cBhvr additive="base">
                                        <p:cTn id="16" dur="500" fill="hold"/>
                                        <p:tgtEl>
                                          <p:spTgt spid="9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 grpId="0"/>
      <p:bldP spid="90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5"/>
          <p:cNvSpPr/>
          <p:nvPr/>
        </p:nvSpPr>
        <p:spPr>
          <a:xfrm>
            <a:off x="-713100" y="-944300"/>
            <a:ext cx="7390200" cy="1806600"/>
          </a:xfrm>
          <a:prstGeom prst="plaque">
            <a:avLst>
              <a:gd name="adj" fmla="val 31036"/>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5"/>
          <p:cNvSpPr txBox="1">
            <a:spLocks noGrp="1"/>
          </p:cNvSpPr>
          <p:nvPr>
            <p:ph type="title"/>
          </p:nvPr>
        </p:nvSpPr>
        <p:spPr>
          <a:xfrm>
            <a:off x="713275" y="445025"/>
            <a:ext cx="46968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a:latin typeface="Arial Black" panose="020B0A04020102020204" pitchFamily="34" charset="0"/>
              </a:rPr>
              <a:t>SUMMARY</a:t>
            </a:r>
          </a:p>
        </p:txBody>
      </p:sp>
      <p:sp>
        <p:nvSpPr>
          <p:cNvPr id="552" name="Google Shape;552;p35"/>
          <p:cNvSpPr txBox="1">
            <a:spLocks noGrp="1"/>
          </p:cNvSpPr>
          <p:nvPr>
            <p:ph type="title" idx="2"/>
          </p:nvPr>
        </p:nvSpPr>
        <p:spPr>
          <a:xfrm>
            <a:off x="720125" y="1903750"/>
            <a:ext cx="24054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PT" err="1">
                <a:solidFill>
                  <a:srgbClr val="97ACDE"/>
                </a:solidFill>
                <a:latin typeface="Arial Black" panose="020B0A04020102020204" pitchFamily="34" charset="0"/>
              </a:rPr>
              <a:t>Introduction</a:t>
            </a:r>
            <a:endParaRPr lang="pt-PT">
              <a:solidFill>
                <a:srgbClr val="97ACDE"/>
              </a:solidFill>
              <a:latin typeface="Arial Black" panose="020B0A04020102020204" pitchFamily="34" charset="0"/>
            </a:endParaRPr>
          </a:p>
        </p:txBody>
      </p:sp>
      <p:sp>
        <p:nvSpPr>
          <p:cNvPr id="554" name="Google Shape;554;p35"/>
          <p:cNvSpPr txBox="1">
            <a:spLocks noGrp="1"/>
          </p:cNvSpPr>
          <p:nvPr>
            <p:ph type="title" idx="3"/>
          </p:nvPr>
        </p:nvSpPr>
        <p:spPr>
          <a:xfrm>
            <a:off x="3266675" y="1903750"/>
            <a:ext cx="24054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PT" err="1">
                <a:solidFill>
                  <a:schemeClr val="accent4">
                    <a:lumMod val="85000"/>
                  </a:schemeClr>
                </a:solidFill>
                <a:latin typeface="Arial Black" panose="020B0A04020102020204" pitchFamily="34" charset="0"/>
              </a:rPr>
              <a:t>Objectives</a:t>
            </a:r>
            <a:endParaRPr lang="pt-PT">
              <a:solidFill>
                <a:schemeClr val="accent4">
                  <a:lumMod val="85000"/>
                </a:schemeClr>
              </a:solidFill>
              <a:latin typeface="Arial Black" panose="020B0A04020102020204" pitchFamily="34" charset="0"/>
            </a:endParaRPr>
          </a:p>
        </p:txBody>
      </p:sp>
      <p:sp>
        <p:nvSpPr>
          <p:cNvPr id="556" name="Google Shape;556;p35"/>
          <p:cNvSpPr txBox="1">
            <a:spLocks noGrp="1"/>
          </p:cNvSpPr>
          <p:nvPr>
            <p:ph type="title" idx="5"/>
          </p:nvPr>
        </p:nvSpPr>
        <p:spPr>
          <a:xfrm>
            <a:off x="720125" y="2974567"/>
            <a:ext cx="24054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4">
                    <a:lumMod val="85000"/>
                  </a:schemeClr>
                </a:solidFill>
                <a:latin typeface="Arial Black" panose="020B0A04020102020204" pitchFamily="34" charset="0"/>
              </a:rPr>
              <a:t>Teamwork</a:t>
            </a:r>
            <a:endParaRPr>
              <a:solidFill>
                <a:schemeClr val="accent4">
                  <a:lumMod val="85000"/>
                </a:schemeClr>
              </a:solidFill>
              <a:latin typeface="Arial Black" panose="020B0A04020102020204" pitchFamily="34" charset="0"/>
            </a:endParaRPr>
          </a:p>
        </p:txBody>
      </p:sp>
      <p:sp>
        <p:nvSpPr>
          <p:cNvPr id="558" name="Google Shape;558;p35"/>
          <p:cNvSpPr txBox="1">
            <a:spLocks noGrp="1"/>
          </p:cNvSpPr>
          <p:nvPr>
            <p:ph type="title" idx="7"/>
          </p:nvPr>
        </p:nvSpPr>
        <p:spPr>
          <a:xfrm>
            <a:off x="3266675" y="2974567"/>
            <a:ext cx="2405400" cy="527700"/>
          </a:xfrm>
          <a:prstGeom prst="rect">
            <a:avLst/>
          </a:prstGeom>
        </p:spPr>
        <p:txBody>
          <a:bodyPr spcFirstLastPara="1" wrap="square" lIns="91425" tIns="91425" rIns="91425" bIns="91425" anchor="b" anchorCtr="0">
            <a:noAutofit/>
          </a:bodyPr>
          <a:lstStyle/>
          <a:p>
            <a:r>
              <a:rPr lang="pt-PT" err="1">
                <a:solidFill>
                  <a:srgbClr val="97ACDE"/>
                </a:solidFill>
                <a:latin typeface="Arial Black" panose="020B0A04020102020204" pitchFamily="34" charset="0"/>
              </a:rPr>
              <a:t>Difficulties</a:t>
            </a:r>
            <a:r>
              <a:rPr lang="pt-PT"/>
              <a:t> </a:t>
            </a:r>
          </a:p>
        </p:txBody>
      </p:sp>
      <p:sp>
        <p:nvSpPr>
          <p:cNvPr id="560" name="Google Shape;560;p35"/>
          <p:cNvSpPr txBox="1">
            <a:spLocks noGrp="1"/>
          </p:cNvSpPr>
          <p:nvPr>
            <p:ph type="title" idx="9"/>
          </p:nvPr>
        </p:nvSpPr>
        <p:spPr>
          <a:xfrm>
            <a:off x="720124" y="1481550"/>
            <a:ext cx="14982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4">
                    <a:lumMod val="85000"/>
                  </a:schemeClr>
                </a:solidFill>
                <a:latin typeface="Arial Black" panose="020B0A04020102020204" pitchFamily="34" charset="0"/>
              </a:rPr>
              <a:t>01</a:t>
            </a:r>
          </a:p>
        </p:txBody>
      </p:sp>
      <p:sp>
        <p:nvSpPr>
          <p:cNvPr id="561" name="Google Shape;561;p35"/>
          <p:cNvSpPr txBox="1">
            <a:spLocks noGrp="1"/>
          </p:cNvSpPr>
          <p:nvPr>
            <p:ph type="title" idx="13"/>
          </p:nvPr>
        </p:nvSpPr>
        <p:spPr>
          <a:xfrm>
            <a:off x="720124" y="2552369"/>
            <a:ext cx="14982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97ACDE"/>
                </a:solidFill>
                <a:latin typeface="Arial Black" panose="020B0A04020102020204" pitchFamily="34" charset="0"/>
              </a:rPr>
              <a:t>04</a:t>
            </a:r>
          </a:p>
        </p:txBody>
      </p:sp>
      <p:sp>
        <p:nvSpPr>
          <p:cNvPr id="562" name="Google Shape;562;p35"/>
          <p:cNvSpPr txBox="1">
            <a:spLocks noGrp="1"/>
          </p:cNvSpPr>
          <p:nvPr>
            <p:ph type="title" idx="14"/>
          </p:nvPr>
        </p:nvSpPr>
        <p:spPr>
          <a:xfrm>
            <a:off x="3266675" y="1481550"/>
            <a:ext cx="14982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97ACDE"/>
                </a:solidFill>
                <a:latin typeface="Arial Black" panose="020B0A04020102020204" pitchFamily="34" charset="0"/>
              </a:rPr>
              <a:t>02</a:t>
            </a:r>
          </a:p>
        </p:txBody>
      </p:sp>
      <p:sp>
        <p:nvSpPr>
          <p:cNvPr id="563" name="Google Shape;563;p35"/>
          <p:cNvSpPr txBox="1">
            <a:spLocks noGrp="1"/>
          </p:cNvSpPr>
          <p:nvPr>
            <p:ph type="title" idx="15"/>
          </p:nvPr>
        </p:nvSpPr>
        <p:spPr>
          <a:xfrm>
            <a:off x="3266675" y="2552379"/>
            <a:ext cx="14982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4">
                    <a:lumMod val="85000"/>
                  </a:schemeClr>
                </a:solidFill>
                <a:latin typeface="Arial Black" panose="020B0A04020102020204" pitchFamily="34" charset="0"/>
              </a:rPr>
              <a:t>05</a:t>
            </a:r>
          </a:p>
        </p:txBody>
      </p:sp>
      <p:sp>
        <p:nvSpPr>
          <p:cNvPr id="564" name="Google Shape;564;p35"/>
          <p:cNvSpPr txBox="1">
            <a:spLocks noGrp="1"/>
          </p:cNvSpPr>
          <p:nvPr>
            <p:ph type="title" idx="16"/>
          </p:nvPr>
        </p:nvSpPr>
        <p:spPr>
          <a:xfrm>
            <a:off x="5813225" y="1903750"/>
            <a:ext cx="24054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97ACDE"/>
                </a:solidFill>
                <a:latin typeface="Arial Black" panose="020B0A04020102020204" pitchFamily="34" charset="0"/>
              </a:rPr>
              <a:t>Planning</a:t>
            </a:r>
            <a:endParaRPr>
              <a:solidFill>
                <a:srgbClr val="97ACDE"/>
              </a:solidFill>
              <a:latin typeface="Arial Black" panose="020B0A04020102020204" pitchFamily="34" charset="0"/>
            </a:endParaRPr>
          </a:p>
        </p:txBody>
      </p:sp>
      <p:sp>
        <p:nvSpPr>
          <p:cNvPr id="566" name="Google Shape;566;p35"/>
          <p:cNvSpPr txBox="1">
            <a:spLocks noGrp="1"/>
          </p:cNvSpPr>
          <p:nvPr>
            <p:ph type="title" idx="18"/>
          </p:nvPr>
        </p:nvSpPr>
        <p:spPr>
          <a:xfrm>
            <a:off x="5813225" y="2974567"/>
            <a:ext cx="24054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PT" err="1">
                <a:solidFill>
                  <a:schemeClr val="accent4">
                    <a:lumMod val="85000"/>
                  </a:schemeClr>
                </a:solidFill>
                <a:latin typeface="Arial Black" panose="020B0A04020102020204" pitchFamily="34" charset="0"/>
              </a:rPr>
              <a:t>Products</a:t>
            </a:r>
            <a:endParaRPr lang="pt-PT">
              <a:solidFill>
                <a:schemeClr val="accent4">
                  <a:lumMod val="85000"/>
                </a:schemeClr>
              </a:solidFill>
              <a:latin typeface="Arial Black" panose="020B0A04020102020204" pitchFamily="34" charset="0"/>
            </a:endParaRPr>
          </a:p>
        </p:txBody>
      </p:sp>
      <p:sp>
        <p:nvSpPr>
          <p:cNvPr id="568" name="Google Shape;568;p35"/>
          <p:cNvSpPr txBox="1">
            <a:spLocks noGrp="1"/>
          </p:cNvSpPr>
          <p:nvPr>
            <p:ph type="title" idx="20"/>
          </p:nvPr>
        </p:nvSpPr>
        <p:spPr>
          <a:xfrm>
            <a:off x="5813225" y="1481550"/>
            <a:ext cx="14982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4">
                    <a:lumMod val="85000"/>
                  </a:schemeClr>
                </a:solidFill>
                <a:latin typeface="Arial Black" panose="020B0A04020102020204" pitchFamily="34" charset="0"/>
              </a:rPr>
              <a:t>03</a:t>
            </a:r>
          </a:p>
        </p:txBody>
      </p:sp>
      <p:sp>
        <p:nvSpPr>
          <p:cNvPr id="569" name="Google Shape;569;p35"/>
          <p:cNvSpPr txBox="1">
            <a:spLocks noGrp="1"/>
          </p:cNvSpPr>
          <p:nvPr>
            <p:ph type="title" idx="21"/>
          </p:nvPr>
        </p:nvSpPr>
        <p:spPr>
          <a:xfrm>
            <a:off x="5813225" y="2552379"/>
            <a:ext cx="14982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tx1"/>
                </a:solidFill>
                <a:latin typeface="Arial Black" panose="020B0A04020102020204" pitchFamily="34" charset="0"/>
              </a:rPr>
              <a:t>06</a:t>
            </a:r>
          </a:p>
        </p:txBody>
      </p:sp>
      <p:grpSp>
        <p:nvGrpSpPr>
          <p:cNvPr id="570" name="Google Shape;570;p35"/>
          <p:cNvGrpSpPr/>
          <p:nvPr/>
        </p:nvGrpSpPr>
        <p:grpSpPr>
          <a:xfrm>
            <a:off x="7341847" y="539377"/>
            <a:ext cx="1088919" cy="884930"/>
            <a:chOff x="2395620" y="664415"/>
            <a:chExt cx="387750" cy="315101"/>
          </a:xfrm>
        </p:grpSpPr>
        <p:sp>
          <p:nvSpPr>
            <p:cNvPr id="571" name="Google Shape;571;p35"/>
            <p:cNvSpPr/>
            <p:nvPr/>
          </p:nvSpPr>
          <p:spPr>
            <a:xfrm>
              <a:off x="2395620" y="664415"/>
              <a:ext cx="371404" cy="311391"/>
            </a:xfrm>
            <a:custGeom>
              <a:avLst/>
              <a:gdLst/>
              <a:ahLst/>
              <a:cxnLst/>
              <a:rect l="l" t="t" r="r" b="b"/>
              <a:pathLst>
                <a:path w="11610" h="9734" extrusionOk="0">
                  <a:moveTo>
                    <a:pt x="4789" y="1"/>
                  </a:moveTo>
                  <a:cubicBezTo>
                    <a:pt x="4481" y="1"/>
                    <a:pt x="4134" y="103"/>
                    <a:pt x="3763" y="316"/>
                  </a:cubicBezTo>
                  <a:cubicBezTo>
                    <a:pt x="2501" y="1054"/>
                    <a:pt x="1477" y="2816"/>
                    <a:pt x="1477" y="4281"/>
                  </a:cubicBezTo>
                  <a:cubicBezTo>
                    <a:pt x="1477" y="4495"/>
                    <a:pt x="1501" y="4697"/>
                    <a:pt x="1548" y="4876"/>
                  </a:cubicBezTo>
                  <a:cubicBezTo>
                    <a:pt x="679" y="5483"/>
                    <a:pt x="0" y="6733"/>
                    <a:pt x="0" y="7757"/>
                  </a:cubicBezTo>
                  <a:cubicBezTo>
                    <a:pt x="0" y="8305"/>
                    <a:pt x="203" y="8698"/>
                    <a:pt x="512" y="8876"/>
                  </a:cubicBezTo>
                  <a:lnTo>
                    <a:pt x="1985" y="9731"/>
                  </a:lnTo>
                  <a:lnTo>
                    <a:pt x="1985" y="9731"/>
                  </a:lnTo>
                  <a:cubicBezTo>
                    <a:pt x="1678" y="9552"/>
                    <a:pt x="1477" y="9160"/>
                    <a:pt x="1477" y="8614"/>
                  </a:cubicBezTo>
                  <a:cubicBezTo>
                    <a:pt x="1477" y="7579"/>
                    <a:pt x="2155" y="6340"/>
                    <a:pt x="3025" y="5733"/>
                  </a:cubicBezTo>
                  <a:cubicBezTo>
                    <a:pt x="2977" y="5554"/>
                    <a:pt x="2953" y="5352"/>
                    <a:pt x="2953" y="5138"/>
                  </a:cubicBezTo>
                  <a:cubicBezTo>
                    <a:pt x="2953" y="3673"/>
                    <a:pt x="3977" y="1899"/>
                    <a:pt x="5239" y="1173"/>
                  </a:cubicBezTo>
                  <a:cubicBezTo>
                    <a:pt x="5607" y="967"/>
                    <a:pt x="5945" y="860"/>
                    <a:pt x="6254" y="860"/>
                  </a:cubicBezTo>
                  <a:cubicBezTo>
                    <a:pt x="6285" y="860"/>
                    <a:pt x="6316" y="861"/>
                    <a:pt x="6346" y="863"/>
                  </a:cubicBezTo>
                  <a:cubicBezTo>
                    <a:pt x="6227" y="959"/>
                    <a:pt x="6120" y="1054"/>
                    <a:pt x="6025" y="1173"/>
                  </a:cubicBezTo>
                  <a:lnTo>
                    <a:pt x="7501" y="2030"/>
                  </a:lnTo>
                  <a:cubicBezTo>
                    <a:pt x="7728" y="1780"/>
                    <a:pt x="7978" y="1566"/>
                    <a:pt x="8240" y="1411"/>
                  </a:cubicBezTo>
                  <a:cubicBezTo>
                    <a:pt x="8442" y="1292"/>
                    <a:pt x="8632" y="1221"/>
                    <a:pt x="8811" y="1197"/>
                  </a:cubicBezTo>
                  <a:lnTo>
                    <a:pt x="9895" y="1828"/>
                  </a:lnTo>
                  <a:cubicBezTo>
                    <a:pt x="10049" y="1685"/>
                    <a:pt x="10204" y="1566"/>
                    <a:pt x="10371" y="1471"/>
                  </a:cubicBezTo>
                  <a:cubicBezTo>
                    <a:pt x="10654" y="1312"/>
                    <a:pt x="10921" y="1237"/>
                    <a:pt x="11155" y="1237"/>
                  </a:cubicBezTo>
                  <a:cubicBezTo>
                    <a:pt x="11326" y="1237"/>
                    <a:pt x="11479" y="1276"/>
                    <a:pt x="11609" y="1352"/>
                  </a:cubicBezTo>
                  <a:lnTo>
                    <a:pt x="10133" y="494"/>
                  </a:lnTo>
                  <a:cubicBezTo>
                    <a:pt x="10003" y="419"/>
                    <a:pt x="9849" y="380"/>
                    <a:pt x="9679" y="380"/>
                  </a:cubicBezTo>
                  <a:cubicBezTo>
                    <a:pt x="9444" y="380"/>
                    <a:pt x="9177" y="455"/>
                    <a:pt x="8894" y="613"/>
                  </a:cubicBezTo>
                  <a:cubicBezTo>
                    <a:pt x="8799" y="673"/>
                    <a:pt x="8716" y="732"/>
                    <a:pt x="8632" y="792"/>
                  </a:cubicBezTo>
                  <a:lnTo>
                    <a:pt x="8001" y="435"/>
                  </a:lnTo>
                  <a:cubicBezTo>
                    <a:pt x="7866" y="360"/>
                    <a:pt x="7712" y="320"/>
                    <a:pt x="7543" y="320"/>
                  </a:cubicBezTo>
                  <a:cubicBezTo>
                    <a:pt x="7309" y="320"/>
                    <a:pt x="7046" y="395"/>
                    <a:pt x="6763" y="554"/>
                  </a:cubicBezTo>
                  <a:cubicBezTo>
                    <a:pt x="6656" y="613"/>
                    <a:pt x="6549" y="697"/>
                    <a:pt x="6454" y="768"/>
                  </a:cubicBezTo>
                  <a:lnTo>
                    <a:pt x="5394" y="161"/>
                  </a:lnTo>
                  <a:cubicBezTo>
                    <a:pt x="5218" y="55"/>
                    <a:pt x="5014" y="1"/>
                    <a:pt x="4789" y="1"/>
                  </a:cubicBezTo>
                  <a:close/>
                  <a:moveTo>
                    <a:pt x="1985" y="9731"/>
                  </a:moveTo>
                  <a:lnTo>
                    <a:pt x="1985" y="9731"/>
                  </a:lnTo>
                  <a:cubicBezTo>
                    <a:pt x="1986" y="9732"/>
                    <a:pt x="1987" y="9733"/>
                    <a:pt x="1989" y="9734"/>
                  </a:cubicBezTo>
                  <a:lnTo>
                    <a:pt x="1985" y="973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p:cNvSpPr/>
            <p:nvPr/>
          </p:nvSpPr>
          <p:spPr>
            <a:xfrm>
              <a:off x="2442837" y="691926"/>
              <a:ext cx="340534" cy="287590"/>
            </a:xfrm>
            <a:custGeom>
              <a:avLst/>
              <a:gdLst/>
              <a:ahLst/>
              <a:cxnLst/>
              <a:rect l="l" t="t" r="r" b="b"/>
              <a:pathLst>
                <a:path w="10645" h="8990" extrusionOk="0">
                  <a:moveTo>
                    <a:pt x="4790" y="1"/>
                  </a:moveTo>
                  <a:cubicBezTo>
                    <a:pt x="4480" y="1"/>
                    <a:pt x="4131" y="101"/>
                    <a:pt x="3763" y="313"/>
                  </a:cubicBezTo>
                  <a:cubicBezTo>
                    <a:pt x="2501" y="1051"/>
                    <a:pt x="1477" y="2813"/>
                    <a:pt x="1477" y="4278"/>
                  </a:cubicBezTo>
                  <a:cubicBezTo>
                    <a:pt x="1477" y="4492"/>
                    <a:pt x="1501" y="4694"/>
                    <a:pt x="1549" y="4873"/>
                  </a:cubicBezTo>
                  <a:cubicBezTo>
                    <a:pt x="668" y="5480"/>
                    <a:pt x="1" y="6719"/>
                    <a:pt x="1" y="7754"/>
                  </a:cubicBezTo>
                  <a:cubicBezTo>
                    <a:pt x="1" y="8540"/>
                    <a:pt x="396" y="8989"/>
                    <a:pt x="970" y="8989"/>
                  </a:cubicBezTo>
                  <a:cubicBezTo>
                    <a:pt x="1205" y="8989"/>
                    <a:pt x="1471" y="8914"/>
                    <a:pt x="1751" y="8754"/>
                  </a:cubicBezTo>
                  <a:lnTo>
                    <a:pt x="8907" y="4623"/>
                  </a:lnTo>
                  <a:cubicBezTo>
                    <a:pt x="9871" y="4063"/>
                    <a:pt x="10645" y="2718"/>
                    <a:pt x="10645" y="1611"/>
                  </a:cubicBezTo>
                  <a:cubicBezTo>
                    <a:pt x="10645" y="826"/>
                    <a:pt x="10250" y="376"/>
                    <a:pt x="9676" y="376"/>
                  </a:cubicBezTo>
                  <a:cubicBezTo>
                    <a:pt x="9441" y="376"/>
                    <a:pt x="9175" y="451"/>
                    <a:pt x="8895" y="611"/>
                  </a:cubicBezTo>
                  <a:cubicBezTo>
                    <a:pt x="8728" y="706"/>
                    <a:pt x="8573" y="825"/>
                    <a:pt x="8419" y="968"/>
                  </a:cubicBezTo>
                  <a:cubicBezTo>
                    <a:pt x="8267" y="545"/>
                    <a:pt x="7953" y="313"/>
                    <a:pt x="7546" y="313"/>
                  </a:cubicBezTo>
                  <a:cubicBezTo>
                    <a:pt x="7312" y="313"/>
                    <a:pt x="7046" y="390"/>
                    <a:pt x="6764" y="551"/>
                  </a:cubicBezTo>
                  <a:cubicBezTo>
                    <a:pt x="6502" y="706"/>
                    <a:pt x="6252" y="920"/>
                    <a:pt x="6025" y="1170"/>
                  </a:cubicBezTo>
                  <a:cubicBezTo>
                    <a:pt x="5890" y="419"/>
                    <a:pt x="5421" y="1"/>
                    <a:pt x="4790"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35"/>
          <p:cNvGrpSpPr/>
          <p:nvPr/>
        </p:nvGrpSpPr>
        <p:grpSpPr>
          <a:xfrm>
            <a:off x="7718352" y="761281"/>
            <a:ext cx="466436" cy="661137"/>
            <a:chOff x="2529689" y="743430"/>
            <a:chExt cx="166092" cy="235414"/>
          </a:xfrm>
        </p:grpSpPr>
        <p:sp>
          <p:nvSpPr>
            <p:cNvPr id="574" name="Google Shape;574;p35"/>
            <p:cNvSpPr/>
            <p:nvPr/>
          </p:nvSpPr>
          <p:spPr>
            <a:xfrm>
              <a:off x="2645459" y="841702"/>
              <a:ext cx="50320" cy="28983"/>
            </a:xfrm>
            <a:custGeom>
              <a:avLst/>
              <a:gdLst/>
              <a:ahLst/>
              <a:cxnLst/>
              <a:rect l="l" t="t" r="r" b="b"/>
              <a:pathLst>
                <a:path w="1573" h="906" extrusionOk="0">
                  <a:moveTo>
                    <a:pt x="918" y="1"/>
                  </a:moveTo>
                  <a:lnTo>
                    <a:pt x="1" y="524"/>
                  </a:lnTo>
                  <a:lnTo>
                    <a:pt x="644" y="905"/>
                  </a:lnTo>
                  <a:lnTo>
                    <a:pt x="1573" y="370"/>
                  </a:lnTo>
                  <a:lnTo>
                    <a:pt x="9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2529689" y="743430"/>
              <a:ext cx="136373" cy="193923"/>
            </a:xfrm>
            <a:custGeom>
              <a:avLst/>
              <a:gdLst/>
              <a:ahLst/>
              <a:cxnLst/>
              <a:rect l="l" t="t" r="r" b="b"/>
              <a:pathLst>
                <a:path w="4263" h="6062" extrusionOk="0">
                  <a:moveTo>
                    <a:pt x="3608" y="1"/>
                  </a:moveTo>
                  <a:lnTo>
                    <a:pt x="905" y="1572"/>
                  </a:lnTo>
                  <a:lnTo>
                    <a:pt x="917" y="5156"/>
                  </a:lnTo>
                  <a:lnTo>
                    <a:pt x="0" y="5692"/>
                  </a:lnTo>
                  <a:lnTo>
                    <a:pt x="643" y="6061"/>
                  </a:lnTo>
                  <a:lnTo>
                    <a:pt x="1560" y="5537"/>
                  </a:lnTo>
                  <a:lnTo>
                    <a:pt x="1548" y="1941"/>
                  </a:lnTo>
                  <a:lnTo>
                    <a:pt x="4263" y="382"/>
                  </a:lnTo>
                  <a:lnTo>
                    <a:pt x="3608" y="1"/>
                  </a:lnTo>
                  <a:close/>
                </a:path>
              </a:pathLst>
            </a:custGeom>
            <a:gradFill>
              <a:gsLst>
                <a:gs pos="0">
                  <a:schemeClr val="dk2"/>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2550258" y="755618"/>
              <a:ext cx="145523" cy="223226"/>
            </a:xfrm>
            <a:custGeom>
              <a:avLst/>
              <a:gdLst/>
              <a:ahLst/>
              <a:cxnLst/>
              <a:rect l="l" t="t" r="r" b="b"/>
              <a:pathLst>
                <a:path w="4549" h="6978" extrusionOk="0">
                  <a:moveTo>
                    <a:pt x="3620" y="1"/>
                  </a:moveTo>
                  <a:lnTo>
                    <a:pt x="905" y="1560"/>
                  </a:lnTo>
                  <a:lnTo>
                    <a:pt x="917" y="5156"/>
                  </a:lnTo>
                  <a:lnTo>
                    <a:pt x="0" y="5680"/>
                  </a:lnTo>
                  <a:lnTo>
                    <a:pt x="2274" y="6978"/>
                  </a:lnTo>
                  <a:lnTo>
                    <a:pt x="4549" y="3061"/>
                  </a:lnTo>
                  <a:lnTo>
                    <a:pt x="3620" y="3596"/>
                  </a:lnTo>
                  <a:lnTo>
                    <a:pt x="36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35"/>
          <p:cNvGrpSpPr/>
          <p:nvPr/>
        </p:nvGrpSpPr>
        <p:grpSpPr>
          <a:xfrm>
            <a:off x="8075663" y="1600225"/>
            <a:ext cx="355063" cy="557161"/>
            <a:chOff x="528838" y="275275"/>
            <a:chExt cx="355063" cy="557161"/>
          </a:xfrm>
        </p:grpSpPr>
        <p:sp>
          <p:nvSpPr>
            <p:cNvPr id="578" name="Google Shape;578;p35"/>
            <p:cNvSpPr/>
            <p:nvPr/>
          </p:nvSpPr>
          <p:spPr>
            <a:xfrm>
              <a:off x="753400"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5"/>
            <p:cNvSpPr/>
            <p:nvPr/>
          </p:nvSpPr>
          <p:spPr>
            <a:xfrm>
              <a:off x="528838" y="488611"/>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5"/>
            <p:cNvSpPr/>
            <p:nvPr/>
          </p:nvSpPr>
          <p:spPr>
            <a:xfrm>
              <a:off x="753400"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5"/>
            <p:cNvSpPr/>
            <p:nvPr/>
          </p:nvSpPr>
          <p:spPr>
            <a:xfrm>
              <a:off x="528838"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5"/>
            <p:cNvSpPr/>
            <p:nvPr/>
          </p:nvSpPr>
          <p:spPr>
            <a:xfrm>
              <a:off x="753400"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35"/>
          <p:cNvGrpSpPr/>
          <p:nvPr/>
        </p:nvGrpSpPr>
        <p:grpSpPr>
          <a:xfrm>
            <a:off x="824029" y="1229758"/>
            <a:ext cx="896100" cy="206100"/>
            <a:chOff x="5733519" y="960358"/>
            <a:chExt cx="896100" cy="206100"/>
          </a:xfrm>
        </p:grpSpPr>
        <p:grpSp>
          <p:nvGrpSpPr>
            <p:cNvPr id="584" name="Google Shape;584;p35"/>
            <p:cNvGrpSpPr/>
            <p:nvPr/>
          </p:nvGrpSpPr>
          <p:grpSpPr>
            <a:xfrm>
              <a:off x="5733519" y="960358"/>
              <a:ext cx="210300" cy="206100"/>
              <a:chOff x="5733519" y="960358"/>
              <a:chExt cx="210300" cy="206100"/>
            </a:xfrm>
          </p:grpSpPr>
          <p:cxnSp>
            <p:nvCxnSpPr>
              <p:cNvPr id="585" name="Google Shape;585;p35"/>
              <p:cNvCxnSpPr/>
              <p:nvPr/>
            </p:nvCxnSpPr>
            <p:spPr>
              <a:xfrm>
                <a:off x="58386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586" name="Google Shape;586;p35"/>
              <p:cNvCxnSpPr/>
              <p:nvPr/>
            </p:nvCxnSpPr>
            <p:spPr>
              <a:xfrm>
                <a:off x="57335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587" name="Google Shape;587;p35"/>
            <p:cNvGrpSpPr/>
            <p:nvPr/>
          </p:nvGrpSpPr>
          <p:grpSpPr>
            <a:xfrm>
              <a:off x="6076419" y="960358"/>
              <a:ext cx="210300" cy="206100"/>
              <a:chOff x="6076419" y="960358"/>
              <a:chExt cx="210300" cy="206100"/>
            </a:xfrm>
          </p:grpSpPr>
          <p:cxnSp>
            <p:nvCxnSpPr>
              <p:cNvPr id="588" name="Google Shape;588;p35"/>
              <p:cNvCxnSpPr/>
              <p:nvPr/>
            </p:nvCxnSpPr>
            <p:spPr>
              <a:xfrm>
                <a:off x="61815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589" name="Google Shape;589;p35"/>
              <p:cNvCxnSpPr/>
              <p:nvPr/>
            </p:nvCxnSpPr>
            <p:spPr>
              <a:xfrm>
                <a:off x="60764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590" name="Google Shape;590;p35"/>
            <p:cNvGrpSpPr/>
            <p:nvPr/>
          </p:nvGrpSpPr>
          <p:grpSpPr>
            <a:xfrm>
              <a:off x="6419319" y="960358"/>
              <a:ext cx="210300" cy="206100"/>
              <a:chOff x="6419319" y="960358"/>
              <a:chExt cx="210300" cy="206100"/>
            </a:xfrm>
          </p:grpSpPr>
          <p:cxnSp>
            <p:nvCxnSpPr>
              <p:cNvPr id="591" name="Google Shape;591;p35"/>
              <p:cNvCxnSpPr/>
              <p:nvPr/>
            </p:nvCxnSpPr>
            <p:spPr>
              <a:xfrm>
                <a:off x="65244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592" name="Google Shape;592;p35"/>
              <p:cNvCxnSpPr/>
              <p:nvPr/>
            </p:nvCxnSpPr>
            <p:spPr>
              <a:xfrm>
                <a:off x="64193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sp>
        <p:nvSpPr>
          <p:cNvPr id="2" name="Google Shape;556;p35">
            <a:extLst>
              <a:ext uri="{FF2B5EF4-FFF2-40B4-BE49-F238E27FC236}">
                <a16:creationId xmlns:a16="http://schemas.microsoft.com/office/drawing/2014/main" id="{D33AA896-1A12-58C2-58C0-802F26874891}"/>
              </a:ext>
            </a:extLst>
          </p:cNvPr>
          <p:cNvSpPr txBox="1">
            <a:spLocks/>
          </p:cNvSpPr>
          <p:nvPr/>
        </p:nvSpPr>
        <p:spPr>
          <a:xfrm>
            <a:off x="720125" y="4071784"/>
            <a:ext cx="24054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Fahkwang"/>
              <a:buNone/>
              <a:defRPr sz="2400" b="1" i="0" u="none" strike="noStrike" cap="none">
                <a:solidFill>
                  <a:schemeClr val="dk1"/>
                </a:solidFill>
                <a:latin typeface="Fahkwang"/>
                <a:ea typeface="Fahkwang"/>
                <a:cs typeface="Fahkwang"/>
                <a:sym typeface="Fahkwang"/>
              </a:defRPr>
            </a:lvl1pPr>
            <a:lvl2pPr marR="0" lvl="1"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2pPr>
            <a:lvl3pPr marR="0" lvl="2"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3pPr>
            <a:lvl4pPr marR="0" lvl="3"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4pPr>
            <a:lvl5pPr marR="0" lvl="4"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5pPr>
            <a:lvl6pPr marR="0" lvl="5"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6pPr>
            <a:lvl7pPr marR="0" lvl="6"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7pPr>
            <a:lvl8pPr marR="0" lvl="7"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8pPr>
            <a:lvl9pPr marR="0" lvl="8"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9pPr>
          </a:lstStyle>
          <a:p>
            <a:r>
              <a:rPr lang="pt-PT" err="1">
                <a:solidFill>
                  <a:srgbClr val="97ACDE"/>
                </a:solidFill>
                <a:latin typeface="Arial Black" panose="020B0A04020102020204" pitchFamily="34" charset="0"/>
              </a:rPr>
              <a:t>Results</a:t>
            </a:r>
            <a:endParaRPr lang="pt-PT">
              <a:solidFill>
                <a:srgbClr val="97ACDE"/>
              </a:solidFill>
              <a:latin typeface="Arial Black" panose="020B0A04020102020204" pitchFamily="34" charset="0"/>
            </a:endParaRPr>
          </a:p>
        </p:txBody>
      </p:sp>
      <p:sp>
        <p:nvSpPr>
          <p:cNvPr id="3" name="Google Shape;558;p35">
            <a:extLst>
              <a:ext uri="{FF2B5EF4-FFF2-40B4-BE49-F238E27FC236}">
                <a16:creationId xmlns:a16="http://schemas.microsoft.com/office/drawing/2014/main" id="{39FF878A-BF01-2195-3743-F06AA20023A0}"/>
              </a:ext>
            </a:extLst>
          </p:cNvPr>
          <p:cNvSpPr txBox="1">
            <a:spLocks/>
          </p:cNvSpPr>
          <p:nvPr/>
        </p:nvSpPr>
        <p:spPr>
          <a:xfrm>
            <a:off x="3266675" y="4071784"/>
            <a:ext cx="2405400"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Fahkwang"/>
              <a:buNone/>
              <a:defRPr sz="2400" b="1" i="0" u="none" strike="noStrike" cap="none">
                <a:solidFill>
                  <a:schemeClr val="dk1"/>
                </a:solidFill>
                <a:latin typeface="Fahkwang"/>
                <a:ea typeface="Fahkwang"/>
                <a:cs typeface="Fahkwang"/>
                <a:sym typeface="Fahkwang"/>
              </a:defRPr>
            </a:lvl1pPr>
            <a:lvl2pPr marR="0" lvl="1"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2pPr>
            <a:lvl3pPr marR="0" lvl="2"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3pPr>
            <a:lvl4pPr marR="0" lvl="3"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4pPr>
            <a:lvl5pPr marR="0" lvl="4"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5pPr>
            <a:lvl6pPr marR="0" lvl="5"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6pPr>
            <a:lvl7pPr marR="0" lvl="6"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7pPr>
            <a:lvl8pPr marR="0" lvl="7"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8pPr>
            <a:lvl9pPr marR="0" lvl="8" algn="ctr" rtl="0">
              <a:lnSpc>
                <a:spcPct val="100000"/>
              </a:lnSpc>
              <a:spcBef>
                <a:spcPts val="0"/>
              </a:spcBef>
              <a:spcAft>
                <a:spcPts val="0"/>
              </a:spcAft>
              <a:buClr>
                <a:schemeClr val="dk1"/>
              </a:buClr>
              <a:buSzPts val="2500"/>
              <a:buFont typeface="Fahkwang"/>
              <a:buNone/>
              <a:defRPr sz="2500" b="1" i="0" u="none" strike="noStrike" cap="none">
                <a:solidFill>
                  <a:schemeClr val="dk1"/>
                </a:solidFill>
                <a:latin typeface="Fahkwang"/>
                <a:ea typeface="Fahkwang"/>
                <a:cs typeface="Fahkwang"/>
                <a:sym typeface="Fahkwang"/>
              </a:defRPr>
            </a:lvl9pPr>
          </a:lstStyle>
          <a:p>
            <a:r>
              <a:rPr lang="pt-PT" err="1">
                <a:solidFill>
                  <a:schemeClr val="accent4">
                    <a:lumMod val="85000"/>
                  </a:schemeClr>
                </a:solidFill>
                <a:latin typeface="Arial Black" panose="020B0A04020102020204" pitchFamily="34" charset="0"/>
              </a:rPr>
              <a:t>Conclusion</a:t>
            </a:r>
            <a:r>
              <a:rPr lang="pt-PT"/>
              <a:t> </a:t>
            </a:r>
          </a:p>
        </p:txBody>
      </p:sp>
      <p:sp>
        <p:nvSpPr>
          <p:cNvPr id="4" name="Google Shape;561;p35">
            <a:extLst>
              <a:ext uri="{FF2B5EF4-FFF2-40B4-BE49-F238E27FC236}">
                <a16:creationId xmlns:a16="http://schemas.microsoft.com/office/drawing/2014/main" id="{8FB31E57-BA86-894C-7C5C-60F1632B5D94}"/>
              </a:ext>
            </a:extLst>
          </p:cNvPr>
          <p:cNvSpPr txBox="1">
            <a:spLocks/>
          </p:cNvSpPr>
          <p:nvPr/>
        </p:nvSpPr>
        <p:spPr>
          <a:xfrm>
            <a:off x="720124" y="3649586"/>
            <a:ext cx="14982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4800"/>
              <a:buFont typeface="Fahkwang"/>
              <a:buNone/>
              <a:defRPr sz="2400" b="1" i="0" u="none" strike="noStrike" cap="none">
                <a:solidFill>
                  <a:schemeClr val="dk1"/>
                </a:solidFill>
                <a:latin typeface="Fahkwang"/>
                <a:ea typeface="Fahkwang"/>
                <a:cs typeface="Fahkwang"/>
                <a:sym typeface="Fahkwang"/>
              </a:defRPr>
            </a:lvl1pPr>
            <a:lvl2pPr marR="0" lvl="1" algn="ctr" rtl="0">
              <a:lnSpc>
                <a:spcPct val="100000"/>
              </a:lnSpc>
              <a:spcBef>
                <a:spcPts val="0"/>
              </a:spcBef>
              <a:spcAft>
                <a:spcPts val="0"/>
              </a:spcAft>
              <a:buClr>
                <a:schemeClr val="accent4"/>
              </a:buClr>
              <a:buSzPts val="4800"/>
              <a:buFont typeface="Fahkwang"/>
              <a:buNone/>
              <a:defRPr sz="4800" b="1" i="0" u="none" strike="noStrike" cap="none">
                <a:solidFill>
                  <a:schemeClr val="accent4"/>
                </a:solidFill>
                <a:latin typeface="Fahkwang"/>
                <a:ea typeface="Fahkwang"/>
                <a:cs typeface="Fahkwang"/>
                <a:sym typeface="Fahkwang"/>
              </a:defRPr>
            </a:lvl2pPr>
            <a:lvl3pPr marR="0" lvl="2" algn="ctr" rtl="0">
              <a:lnSpc>
                <a:spcPct val="100000"/>
              </a:lnSpc>
              <a:spcBef>
                <a:spcPts val="0"/>
              </a:spcBef>
              <a:spcAft>
                <a:spcPts val="0"/>
              </a:spcAft>
              <a:buClr>
                <a:schemeClr val="accent4"/>
              </a:buClr>
              <a:buSzPts val="4800"/>
              <a:buFont typeface="Fahkwang"/>
              <a:buNone/>
              <a:defRPr sz="4800" b="1" i="0" u="none" strike="noStrike" cap="none">
                <a:solidFill>
                  <a:schemeClr val="accent4"/>
                </a:solidFill>
                <a:latin typeface="Fahkwang"/>
                <a:ea typeface="Fahkwang"/>
                <a:cs typeface="Fahkwang"/>
                <a:sym typeface="Fahkwang"/>
              </a:defRPr>
            </a:lvl3pPr>
            <a:lvl4pPr marR="0" lvl="3" algn="ctr" rtl="0">
              <a:lnSpc>
                <a:spcPct val="100000"/>
              </a:lnSpc>
              <a:spcBef>
                <a:spcPts val="0"/>
              </a:spcBef>
              <a:spcAft>
                <a:spcPts val="0"/>
              </a:spcAft>
              <a:buClr>
                <a:schemeClr val="accent4"/>
              </a:buClr>
              <a:buSzPts val="4800"/>
              <a:buFont typeface="Fahkwang"/>
              <a:buNone/>
              <a:defRPr sz="4800" b="1" i="0" u="none" strike="noStrike" cap="none">
                <a:solidFill>
                  <a:schemeClr val="accent4"/>
                </a:solidFill>
                <a:latin typeface="Fahkwang"/>
                <a:ea typeface="Fahkwang"/>
                <a:cs typeface="Fahkwang"/>
                <a:sym typeface="Fahkwang"/>
              </a:defRPr>
            </a:lvl4pPr>
            <a:lvl5pPr marR="0" lvl="4" algn="ctr" rtl="0">
              <a:lnSpc>
                <a:spcPct val="100000"/>
              </a:lnSpc>
              <a:spcBef>
                <a:spcPts val="0"/>
              </a:spcBef>
              <a:spcAft>
                <a:spcPts val="0"/>
              </a:spcAft>
              <a:buClr>
                <a:schemeClr val="accent4"/>
              </a:buClr>
              <a:buSzPts val="4800"/>
              <a:buFont typeface="Fahkwang"/>
              <a:buNone/>
              <a:defRPr sz="4800" b="1" i="0" u="none" strike="noStrike" cap="none">
                <a:solidFill>
                  <a:schemeClr val="accent4"/>
                </a:solidFill>
                <a:latin typeface="Fahkwang"/>
                <a:ea typeface="Fahkwang"/>
                <a:cs typeface="Fahkwang"/>
                <a:sym typeface="Fahkwang"/>
              </a:defRPr>
            </a:lvl5pPr>
            <a:lvl6pPr marR="0" lvl="5" algn="ctr" rtl="0">
              <a:lnSpc>
                <a:spcPct val="100000"/>
              </a:lnSpc>
              <a:spcBef>
                <a:spcPts val="0"/>
              </a:spcBef>
              <a:spcAft>
                <a:spcPts val="0"/>
              </a:spcAft>
              <a:buClr>
                <a:schemeClr val="accent4"/>
              </a:buClr>
              <a:buSzPts val="4800"/>
              <a:buFont typeface="Fahkwang"/>
              <a:buNone/>
              <a:defRPr sz="4800" b="1" i="0" u="none" strike="noStrike" cap="none">
                <a:solidFill>
                  <a:schemeClr val="accent4"/>
                </a:solidFill>
                <a:latin typeface="Fahkwang"/>
                <a:ea typeface="Fahkwang"/>
                <a:cs typeface="Fahkwang"/>
                <a:sym typeface="Fahkwang"/>
              </a:defRPr>
            </a:lvl6pPr>
            <a:lvl7pPr marR="0" lvl="6" algn="ctr" rtl="0">
              <a:lnSpc>
                <a:spcPct val="100000"/>
              </a:lnSpc>
              <a:spcBef>
                <a:spcPts val="0"/>
              </a:spcBef>
              <a:spcAft>
                <a:spcPts val="0"/>
              </a:spcAft>
              <a:buClr>
                <a:schemeClr val="accent4"/>
              </a:buClr>
              <a:buSzPts val="4800"/>
              <a:buFont typeface="Fahkwang"/>
              <a:buNone/>
              <a:defRPr sz="4800" b="1" i="0" u="none" strike="noStrike" cap="none">
                <a:solidFill>
                  <a:schemeClr val="accent4"/>
                </a:solidFill>
                <a:latin typeface="Fahkwang"/>
                <a:ea typeface="Fahkwang"/>
                <a:cs typeface="Fahkwang"/>
                <a:sym typeface="Fahkwang"/>
              </a:defRPr>
            </a:lvl7pPr>
            <a:lvl8pPr marR="0" lvl="7" algn="ctr" rtl="0">
              <a:lnSpc>
                <a:spcPct val="100000"/>
              </a:lnSpc>
              <a:spcBef>
                <a:spcPts val="0"/>
              </a:spcBef>
              <a:spcAft>
                <a:spcPts val="0"/>
              </a:spcAft>
              <a:buClr>
                <a:schemeClr val="accent4"/>
              </a:buClr>
              <a:buSzPts val="4800"/>
              <a:buFont typeface="Fahkwang"/>
              <a:buNone/>
              <a:defRPr sz="4800" b="1" i="0" u="none" strike="noStrike" cap="none">
                <a:solidFill>
                  <a:schemeClr val="accent4"/>
                </a:solidFill>
                <a:latin typeface="Fahkwang"/>
                <a:ea typeface="Fahkwang"/>
                <a:cs typeface="Fahkwang"/>
                <a:sym typeface="Fahkwang"/>
              </a:defRPr>
            </a:lvl8pPr>
            <a:lvl9pPr marR="0" lvl="8" algn="ctr" rtl="0">
              <a:lnSpc>
                <a:spcPct val="100000"/>
              </a:lnSpc>
              <a:spcBef>
                <a:spcPts val="0"/>
              </a:spcBef>
              <a:spcAft>
                <a:spcPts val="0"/>
              </a:spcAft>
              <a:buClr>
                <a:schemeClr val="accent4"/>
              </a:buClr>
              <a:buSzPts val="4800"/>
              <a:buFont typeface="Fahkwang"/>
              <a:buNone/>
              <a:defRPr sz="4800" b="1" i="0" u="none" strike="noStrike" cap="none">
                <a:solidFill>
                  <a:schemeClr val="accent4"/>
                </a:solidFill>
                <a:latin typeface="Fahkwang"/>
                <a:ea typeface="Fahkwang"/>
                <a:cs typeface="Fahkwang"/>
                <a:sym typeface="Fahkwang"/>
              </a:defRPr>
            </a:lvl9pPr>
          </a:lstStyle>
          <a:p>
            <a:r>
              <a:rPr lang="en">
                <a:solidFill>
                  <a:schemeClr val="accent4">
                    <a:lumMod val="85000"/>
                  </a:schemeClr>
                </a:solidFill>
                <a:latin typeface="Arial Black" panose="020B0A04020102020204" pitchFamily="34" charset="0"/>
              </a:rPr>
              <a:t>07</a:t>
            </a:r>
          </a:p>
        </p:txBody>
      </p:sp>
      <p:sp>
        <p:nvSpPr>
          <p:cNvPr id="5" name="Google Shape;563;p35">
            <a:extLst>
              <a:ext uri="{FF2B5EF4-FFF2-40B4-BE49-F238E27FC236}">
                <a16:creationId xmlns:a16="http://schemas.microsoft.com/office/drawing/2014/main" id="{603E48BA-3824-FFBB-1F68-683910D41932}"/>
              </a:ext>
            </a:extLst>
          </p:cNvPr>
          <p:cNvSpPr txBox="1">
            <a:spLocks/>
          </p:cNvSpPr>
          <p:nvPr/>
        </p:nvSpPr>
        <p:spPr>
          <a:xfrm>
            <a:off x="3266675" y="3649596"/>
            <a:ext cx="1498200"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4800"/>
              <a:buFont typeface="Fahkwang"/>
              <a:buNone/>
              <a:defRPr sz="2400" b="1" i="0" u="none" strike="noStrike" cap="none">
                <a:solidFill>
                  <a:schemeClr val="dk1"/>
                </a:solidFill>
                <a:latin typeface="Fahkwang"/>
                <a:ea typeface="Fahkwang"/>
                <a:cs typeface="Fahkwang"/>
                <a:sym typeface="Fahkwang"/>
              </a:defRPr>
            </a:lvl1pPr>
            <a:lvl2pPr marR="0" lvl="1" algn="ctr" rtl="0">
              <a:lnSpc>
                <a:spcPct val="100000"/>
              </a:lnSpc>
              <a:spcBef>
                <a:spcPts val="0"/>
              </a:spcBef>
              <a:spcAft>
                <a:spcPts val="0"/>
              </a:spcAft>
              <a:buClr>
                <a:schemeClr val="accent4"/>
              </a:buClr>
              <a:buSzPts val="4800"/>
              <a:buFont typeface="Fahkwang"/>
              <a:buNone/>
              <a:defRPr sz="4800" b="1" i="0" u="none" strike="noStrike" cap="none">
                <a:solidFill>
                  <a:schemeClr val="accent4"/>
                </a:solidFill>
                <a:latin typeface="Fahkwang"/>
                <a:ea typeface="Fahkwang"/>
                <a:cs typeface="Fahkwang"/>
                <a:sym typeface="Fahkwang"/>
              </a:defRPr>
            </a:lvl2pPr>
            <a:lvl3pPr marR="0" lvl="2" algn="ctr" rtl="0">
              <a:lnSpc>
                <a:spcPct val="100000"/>
              </a:lnSpc>
              <a:spcBef>
                <a:spcPts val="0"/>
              </a:spcBef>
              <a:spcAft>
                <a:spcPts val="0"/>
              </a:spcAft>
              <a:buClr>
                <a:schemeClr val="accent4"/>
              </a:buClr>
              <a:buSzPts val="4800"/>
              <a:buFont typeface="Fahkwang"/>
              <a:buNone/>
              <a:defRPr sz="4800" b="1" i="0" u="none" strike="noStrike" cap="none">
                <a:solidFill>
                  <a:schemeClr val="accent4"/>
                </a:solidFill>
                <a:latin typeface="Fahkwang"/>
                <a:ea typeface="Fahkwang"/>
                <a:cs typeface="Fahkwang"/>
                <a:sym typeface="Fahkwang"/>
              </a:defRPr>
            </a:lvl3pPr>
            <a:lvl4pPr marR="0" lvl="3" algn="ctr" rtl="0">
              <a:lnSpc>
                <a:spcPct val="100000"/>
              </a:lnSpc>
              <a:spcBef>
                <a:spcPts val="0"/>
              </a:spcBef>
              <a:spcAft>
                <a:spcPts val="0"/>
              </a:spcAft>
              <a:buClr>
                <a:schemeClr val="accent4"/>
              </a:buClr>
              <a:buSzPts val="4800"/>
              <a:buFont typeface="Fahkwang"/>
              <a:buNone/>
              <a:defRPr sz="4800" b="1" i="0" u="none" strike="noStrike" cap="none">
                <a:solidFill>
                  <a:schemeClr val="accent4"/>
                </a:solidFill>
                <a:latin typeface="Fahkwang"/>
                <a:ea typeface="Fahkwang"/>
                <a:cs typeface="Fahkwang"/>
                <a:sym typeface="Fahkwang"/>
              </a:defRPr>
            </a:lvl4pPr>
            <a:lvl5pPr marR="0" lvl="4" algn="ctr" rtl="0">
              <a:lnSpc>
                <a:spcPct val="100000"/>
              </a:lnSpc>
              <a:spcBef>
                <a:spcPts val="0"/>
              </a:spcBef>
              <a:spcAft>
                <a:spcPts val="0"/>
              </a:spcAft>
              <a:buClr>
                <a:schemeClr val="accent4"/>
              </a:buClr>
              <a:buSzPts val="4800"/>
              <a:buFont typeface="Fahkwang"/>
              <a:buNone/>
              <a:defRPr sz="4800" b="1" i="0" u="none" strike="noStrike" cap="none">
                <a:solidFill>
                  <a:schemeClr val="accent4"/>
                </a:solidFill>
                <a:latin typeface="Fahkwang"/>
                <a:ea typeface="Fahkwang"/>
                <a:cs typeface="Fahkwang"/>
                <a:sym typeface="Fahkwang"/>
              </a:defRPr>
            </a:lvl5pPr>
            <a:lvl6pPr marR="0" lvl="5" algn="ctr" rtl="0">
              <a:lnSpc>
                <a:spcPct val="100000"/>
              </a:lnSpc>
              <a:spcBef>
                <a:spcPts val="0"/>
              </a:spcBef>
              <a:spcAft>
                <a:spcPts val="0"/>
              </a:spcAft>
              <a:buClr>
                <a:schemeClr val="accent4"/>
              </a:buClr>
              <a:buSzPts val="4800"/>
              <a:buFont typeface="Fahkwang"/>
              <a:buNone/>
              <a:defRPr sz="4800" b="1" i="0" u="none" strike="noStrike" cap="none">
                <a:solidFill>
                  <a:schemeClr val="accent4"/>
                </a:solidFill>
                <a:latin typeface="Fahkwang"/>
                <a:ea typeface="Fahkwang"/>
                <a:cs typeface="Fahkwang"/>
                <a:sym typeface="Fahkwang"/>
              </a:defRPr>
            </a:lvl6pPr>
            <a:lvl7pPr marR="0" lvl="6" algn="ctr" rtl="0">
              <a:lnSpc>
                <a:spcPct val="100000"/>
              </a:lnSpc>
              <a:spcBef>
                <a:spcPts val="0"/>
              </a:spcBef>
              <a:spcAft>
                <a:spcPts val="0"/>
              </a:spcAft>
              <a:buClr>
                <a:schemeClr val="accent4"/>
              </a:buClr>
              <a:buSzPts val="4800"/>
              <a:buFont typeface="Fahkwang"/>
              <a:buNone/>
              <a:defRPr sz="4800" b="1" i="0" u="none" strike="noStrike" cap="none">
                <a:solidFill>
                  <a:schemeClr val="accent4"/>
                </a:solidFill>
                <a:latin typeface="Fahkwang"/>
                <a:ea typeface="Fahkwang"/>
                <a:cs typeface="Fahkwang"/>
                <a:sym typeface="Fahkwang"/>
              </a:defRPr>
            </a:lvl7pPr>
            <a:lvl8pPr marR="0" lvl="7" algn="ctr" rtl="0">
              <a:lnSpc>
                <a:spcPct val="100000"/>
              </a:lnSpc>
              <a:spcBef>
                <a:spcPts val="0"/>
              </a:spcBef>
              <a:spcAft>
                <a:spcPts val="0"/>
              </a:spcAft>
              <a:buClr>
                <a:schemeClr val="accent4"/>
              </a:buClr>
              <a:buSzPts val="4800"/>
              <a:buFont typeface="Fahkwang"/>
              <a:buNone/>
              <a:defRPr sz="4800" b="1" i="0" u="none" strike="noStrike" cap="none">
                <a:solidFill>
                  <a:schemeClr val="accent4"/>
                </a:solidFill>
                <a:latin typeface="Fahkwang"/>
                <a:ea typeface="Fahkwang"/>
                <a:cs typeface="Fahkwang"/>
                <a:sym typeface="Fahkwang"/>
              </a:defRPr>
            </a:lvl8pPr>
            <a:lvl9pPr marR="0" lvl="8" algn="ctr" rtl="0">
              <a:lnSpc>
                <a:spcPct val="100000"/>
              </a:lnSpc>
              <a:spcBef>
                <a:spcPts val="0"/>
              </a:spcBef>
              <a:spcAft>
                <a:spcPts val="0"/>
              </a:spcAft>
              <a:buClr>
                <a:schemeClr val="accent4"/>
              </a:buClr>
              <a:buSzPts val="4800"/>
              <a:buFont typeface="Fahkwang"/>
              <a:buNone/>
              <a:defRPr sz="4800" b="1" i="0" u="none" strike="noStrike" cap="none">
                <a:solidFill>
                  <a:schemeClr val="accent4"/>
                </a:solidFill>
                <a:latin typeface="Fahkwang"/>
                <a:ea typeface="Fahkwang"/>
                <a:cs typeface="Fahkwang"/>
                <a:sym typeface="Fahkwang"/>
              </a:defRPr>
            </a:lvl9pPr>
          </a:lstStyle>
          <a:p>
            <a:r>
              <a:rPr lang="en">
                <a:solidFill>
                  <a:schemeClr val="tx1"/>
                </a:solidFill>
                <a:latin typeface="Arial Black" panose="020B0A04020102020204" pitchFamily="34" charset="0"/>
              </a:rPr>
              <a:t>08</a:t>
            </a:r>
          </a:p>
        </p:txBody>
      </p:sp>
      <p:grpSp>
        <p:nvGrpSpPr>
          <p:cNvPr id="11" name="Google Shape;583;p35">
            <a:extLst>
              <a:ext uri="{FF2B5EF4-FFF2-40B4-BE49-F238E27FC236}">
                <a16:creationId xmlns:a16="http://schemas.microsoft.com/office/drawing/2014/main" id="{6ECF4266-E24B-A770-E804-90AF02894125}"/>
              </a:ext>
            </a:extLst>
          </p:cNvPr>
          <p:cNvGrpSpPr/>
          <p:nvPr/>
        </p:nvGrpSpPr>
        <p:grpSpPr>
          <a:xfrm>
            <a:off x="6229050" y="4008840"/>
            <a:ext cx="896100" cy="206100"/>
            <a:chOff x="5733519" y="960358"/>
            <a:chExt cx="896100" cy="206100"/>
          </a:xfrm>
        </p:grpSpPr>
        <p:grpSp>
          <p:nvGrpSpPr>
            <p:cNvPr id="12" name="Google Shape;584;p35">
              <a:extLst>
                <a:ext uri="{FF2B5EF4-FFF2-40B4-BE49-F238E27FC236}">
                  <a16:creationId xmlns:a16="http://schemas.microsoft.com/office/drawing/2014/main" id="{BB511D0A-E86C-E319-509D-D0EA277BB8E7}"/>
                </a:ext>
              </a:extLst>
            </p:cNvPr>
            <p:cNvGrpSpPr/>
            <p:nvPr/>
          </p:nvGrpSpPr>
          <p:grpSpPr>
            <a:xfrm>
              <a:off x="5733519" y="960358"/>
              <a:ext cx="210300" cy="206100"/>
              <a:chOff x="5733519" y="960358"/>
              <a:chExt cx="210300" cy="206100"/>
            </a:xfrm>
          </p:grpSpPr>
          <p:cxnSp>
            <p:nvCxnSpPr>
              <p:cNvPr id="19" name="Google Shape;585;p35">
                <a:extLst>
                  <a:ext uri="{FF2B5EF4-FFF2-40B4-BE49-F238E27FC236}">
                    <a16:creationId xmlns:a16="http://schemas.microsoft.com/office/drawing/2014/main" id="{85FB597F-9109-93F8-9675-AE840781A388}"/>
                  </a:ext>
                </a:extLst>
              </p:cNvPr>
              <p:cNvCxnSpPr/>
              <p:nvPr/>
            </p:nvCxnSpPr>
            <p:spPr>
              <a:xfrm>
                <a:off x="58386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20" name="Google Shape;586;p35">
                <a:extLst>
                  <a:ext uri="{FF2B5EF4-FFF2-40B4-BE49-F238E27FC236}">
                    <a16:creationId xmlns:a16="http://schemas.microsoft.com/office/drawing/2014/main" id="{7F208193-FBD4-77E3-D49D-052FCBD56A42}"/>
                  </a:ext>
                </a:extLst>
              </p:cNvPr>
              <p:cNvCxnSpPr/>
              <p:nvPr/>
            </p:nvCxnSpPr>
            <p:spPr>
              <a:xfrm>
                <a:off x="57335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13" name="Google Shape;587;p35">
              <a:extLst>
                <a:ext uri="{FF2B5EF4-FFF2-40B4-BE49-F238E27FC236}">
                  <a16:creationId xmlns:a16="http://schemas.microsoft.com/office/drawing/2014/main" id="{975F5D7C-D3EA-A3B7-B2BC-D07D4E8F4E20}"/>
                </a:ext>
              </a:extLst>
            </p:cNvPr>
            <p:cNvGrpSpPr/>
            <p:nvPr/>
          </p:nvGrpSpPr>
          <p:grpSpPr>
            <a:xfrm>
              <a:off x="6076419" y="960358"/>
              <a:ext cx="210300" cy="206100"/>
              <a:chOff x="6076419" y="960358"/>
              <a:chExt cx="210300" cy="206100"/>
            </a:xfrm>
          </p:grpSpPr>
          <p:cxnSp>
            <p:nvCxnSpPr>
              <p:cNvPr id="17" name="Google Shape;588;p35">
                <a:extLst>
                  <a:ext uri="{FF2B5EF4-FFF2-40B4-BE49-F238E27FC236}">
                    <a16:creationId xmlns:a16="http://schemas.microsoft.com/office/drawing/2014/main" id="{DEB11F90-974B-2DA4-8F60-6C46711D2AEA}"/>
                  </a:ext>
                </a:extLst>
              </p:cNvPr>
              <p:cNvCxnSpPr/>
              <p:nvPr/>
            </p:nvCxnSpPr>
            <p:spPr>
              <a:xfrm>
                <a:off x="61815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18" name="Google Shape;589;p35">
                <a:extLst>
                  <a:ext uri="{FF2B5EF4-FFF2-40B4-BE49-F238E27FC236}">
                    <a16:creationId xmlns:a16="http://schemas.microsoft.com/office/drawing/2014/main" id="{9AF75473-277F-9FAC-44D3-C8C387690247}"/>
                  </a:ext>
                </a:extLst>
              </p:cNvPr>
              <p:cNvCxnSpPr/>
              <p:nvPr/>
            </p:nvCxnSpPr>
            <p:spPr>
              <a:xfrm>
                <a:off x="60764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14" name="Google Shape;590;p35">
              <a:extLst>
                <a:ext uri="{FF2B5EF4-FFF2-40B4-BE49-F238E27FC236}">
                  <a16:creationId xmlns:a16="http://schemas.microsoft.com/office/drawing/2014/main" id="{9869328F-FFCE-F8E5-E246-521F01B35CD7}"/>
                </a:ext>
              </a:extLst>
            </p:cNvPr>
            <p:cNvGrpSpPr/>
            <p:nvPr/>
          </p:nvGrpSpPr>
          <p:grpSpPr>
            <a:xfrm>
              <a:off x="6419319" y="960358"/>
              <a:ext cx="210300" cy="206100"/>
              <a:chOff x="6419319" y="960358"/>
              <a:chExt cx="210300" cy="206100"/>
            </a:xfrm>
          </p:grpSpPr>
          <p:cxnSp>
            <p:nvCxnSpPr>
              <p:cNvPr id="15" name="Google Shape;591;p35">
                <a:extLst>
                  <a:ext uri="{FF2B5EF4-FFF2-40B4-BE49-F238E27FC236}">
                    <a16:creationId xmlns:a16="http://schemas.microsoft.com/office/drawing/2014/main" id="{655DCB50-03DF-BDE8-D25A-3D2F85B7CE6A}"/>
                  </a:ext>
                </a:extLst>
              </p:cNvPr>
              <p:cNvCxnSpPr/>
              <p:nvPr/>
            </p:nvCxnSpPr>
            <p:spPr>
              <a:xfrm>
                <a:off x="65244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16" name="Google Shape;592;p35">
                <a:extLst>
                  <a:ext uri="{FF2B5EF4-FFF2-40B4-BE49-F238E27FC236}">
                    <a16:creationId xmlns:a16="http://schemas.microsoft.com/office/drawing/2014/main" id="{4B699C3F-C69A-985C-6A2B-1A6075149689}"/>
                  </a:ext>
                </a:extLst>
              </p:cNvPr>
              <p:cNvCxnSpPr/>
              <p:nvPr/>
            </p:nvCxnSpPr>
            <p:spPr>
              <a:xfrm>
                <a:off x="64193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sp>
        <p:nvSpPr>
          <p:cNvPr id="21" name="TextBox 4">
            <a:extLst>
              <a:ext uri="{FF2B5EF4-FFF2-40B4-BE49-F238E27FC236}">
                <a16:creationId xmlns:a16="http://schemas.microsoft.com/office/drawing/2014/main" id="{414DF650-300B-6C76-0D01-84C6C7DF4881}"/>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02</a:t>
            </a:r>
            <a:endParaRPr lang="pt-PT">
              <a:solidFill>
                <a:srgbClr val="D9D9D9"/>
              </a:solidFill>
              <a:latin typeface="Arial Black" panose="020B0A04020102020204" pitchFamily="34" charset="0"/>
            </a:endParaRPr>
          </a:p>
        </p:txBody>
      </p:sp>
    </p:spTree>
    <p:extLst>
      <p:ext uri="{BB962C8B-B14F-4D97-AF65-F5344CB8AC3E}">
        <p14:creationId xmlns:p14="http://schemas.microsoft.com/office/powerpoint/2010/main" val="19807361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52"/>
                                        </p:tgtEl>
                                        <p:attrNameLst>
                                          <p:attrName>style.visibility</p:attrName>
                                        </p:attrNameLst>
                                      </p:cBhvr>
                                      <p:to>
                                        <p:strVal val="visible"/>
                                      </p:to>
                                    </p:set>
                                    <p:anim calcmode="lin" valueType="num">
                                      <p:cBhvr additive="base">
                                        <p:cTn id="11" dur="500" fill="hold"/>
                                        <p:tgtEl>
                                          <p:spTgt spid="552"/>
                                        </p:tgtEl>
                                        <p:attrNameLst>
                                          <p:attrName>ppt_x</p:attrName>
                                        </p:attrNameLst>
                                      </p:cBhvr>
                                      <p:tavLst>
                                        <p:tav tm="0">
                                          <p:val>
                                            <p:strVal val="#ppt_x"/>
                                          </p:val>
                                        </p:tav>
                                        <p:tav tm="100000">
                                          <p:val>
                                            <p:strVal val="#ppt_x"/>
                                          </p:val>
                                        </p:tav>
                                      </p:tavLst>
                                    </p:anim>
                                    <p:anim calcmode="lin" valueType="num">
                                      <p:cBhvr additive="base">
                                        <p:cTn id="12" dur="500" fill="hold"/>
                                        <p:tgtEl>
                                          <p:spTgt spid="55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54"/>
                                        </p:tgtEl>
                                        <p:attrNameLst>
                                          <p:attrName>style.visibility</p:attrName>
                                        </p:attrNameLst>
                                      </p:cBhvr>
                                      <p:to>
                                        <p:strVal val="visible"/>
                                      </p:to>
                                    </p:set>
                                    <p:anim calcmode="lin" valueType="num">
                                      <p:cBhvr additive="base">
                                        <p:cTn id="21" dur="500" fill="hold"/>
                                        <p:tgtEl>
                                          <p:spTgt spid="554"/>
                                        </p:tgtEl>
                                        <p:attrNameLst>
                                          <p:attrName>ppt_x</p:attrName>
                                        </p:attrNameLst>
                                      </p:cBhvr>
                                      <p:tavLst>
                                        <p:tav tm="0">
                                          <p:val>
                                            <p:strVal val="#ppt_x"/>
                                          </p:val>
                                        </p:tav>
                                        <p:tav tm="100000">
                                          <p:val>
                                            <p:strVal val="#ppt_x"/>
                                          </p:val>
                                        </p:tav>
                                      </p:tavLst>
                                    </p:anim>
                                    <p:anim calcmode="lin" valueType="num">
                                      <p:cBhvr additive="base">
                                        <p:cTn id="22" dur="500" fill="hold"/>
                                        <p:tgtEl>
                                          <p:spTgt spid="55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64"/>
                                        </p:tgtEl>
                                        <p:attrNameLst>
                                          <p:attrName>style.visibility</p:attrName>
                                        </p:attrNameLst>
                                      </p:cBhvr>
                                      <p:to>
                                        <p:strVal val="visible"/>
                                      </p:to>
                                    </p:set>
                                    <p:anim calcmode="lin" valueType="num">
                                      <p:cBhvr additive="base">
                                        <p:cTn id="31" dur="500" fill="hold"/>
                                        <p:tgtEl>
                                          <p:spTgt spid="564"/>
                                        </p:tgtEl>
                                        <p:attrNameLst>
                                          <p:attrName>ppt_x</p:attrName>
                                        </p:attrNameLst>
                                      </p:cBhvr>
                                      <p:tavLst>
                                        <p:tav tm="0">
                                          <p:val>
                                            <p:strVal val="#ppt_x"/>
                                          </p:val>
                                        </p:tav>
                                        <p:tav tm="100000">
                                          <p:val>
                                            <p:strVal val="#ppt_x"/>
                                          </p:val>
                                        </p:tav>
                                      </p:tavLst>
                                    </p:anim>
                                    <p:anim calcmode="lin" valueType="num">
                                      <p:cBhvr additive="base">
                                        <p:cTn id="32" dur="500" fill="hold"/>
                                        <p:tgtEl>
                                          <p:spTgt spid="56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56"/>
                                        </p:tgtEl>
                                        <p:attrNameLst>
                                          <p:attrName>style.visibility</p:attrName>
                                        </p:attrNameLst>
                                      </p:cBhvr>
                                      <p:to>
                                        <p:strVal val="visible"/>
                                      </p:to>
                                    </p:set>
                                    <p:anim calcmode="lin" valueType="num">
                                      <p:cBhvr additive="base">
                                        <p:cTn id="41" dur="500" fill="hold"/>
                                        <p:tgtEl>
                                          <p:spTgt spid="556"/>
                                        </p:tgtEl>
                                        <p:attrNameLst>
                                          <p:attrName>ppt_x</p:attrName>
                                        </p:attrNameLst>
                                      </p:cBhvr>
                                      <p:tavLst>
                                        <p:tav tm="0">
                                          <p:val>
                                            <p:strVal val="#ppt_x"/>
                                          </p:val>
                                        </p:tav>
                                        <p:tav tm="100000">
                                          <p:val>
                                            <p:strVal val="#ppt_x"/>
                                          </p:val>
                                        </p:tav>
                                      </p:tavLst>
                                    </p:anim>
                                    <p:anim calcmode="lin" valueType="num">
                                      <p:cBhvr additive="base">
                                        <p:cTn id="42" dur="500" fill="hold"/>
                                        <p:tgtEl>
                                          <p:spTgt spid="55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558"/>
                                        </p:tgtEl>
                                        <p:attrNameLst>
                                          <p:attrName>style.visibility</p:attrName>
                                        </p:attrNameLst>
                                      </p:cBhvr>
                                      <p:to>
                                        <p:strVal val="visible"/>
                                      </p:to>
                                    </p:set>
                                    <p:anim calcmode="lin" valueType="num">
                                      <p:cBhvr additive="base">
                                        <p:cTn id="51" dur="500" fill="hold"/>
                                        <p:tgtEl>
                                          <p:spTgt spid="558"/>
                                        </p:tgtEl>
                                        <p:attrNameLst>
                                          <p:attrName>ppt_x</p:attrName>
                                        </p:attrNameLst>
                                      </p:cBhvr>
                                      <p:tavLst>
                                        <p:tav tm="0">
                                          <p:val>
                                            <p:strVal val="#ppt_x"/>
                                          </p:val>
                                        </p:tav>
                                        <p:tav tm="100000">
                                          <p:val>
                                            <p:strVal val="#ppt_x"/>
                                          </p:val>
                                        </p:tav>
                                      </p:tavLst>
                                    </p:anim>
                                    <p:anim calcmode="lin" valueType="num">
                                      <p:cBhvr additive="base">
                                        <p:cTn id="52" dur="500" fill="hold"/>
                                        <p:tgtEl>
                                          <p:spTgt spid="55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6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566"/>
                                        </p:tgtEl>
                                        <p:attrNameLst>
                                          <p:attrName>style.visibility</p:attrName>
                                        </p:attrNameLst>
                                      </p:cBhvr>
                                      <p:to>
                                        <p:strVal val="visible"/>
                                      </p:to>
                                    </p:set>
                                    <p:animEffect transition="in" filter="fade">
                                      <p:cBhvr>
                                        <p:cTn id="61" dur="1000"/>
                                        <p:tgtEl>
                                          <p:spTgt spid="566"/>
                                        </p:tgtEl>
                                      </p:cBhvr>
                                    </p:animEffect>
                                    <p:anim calcmode="lin" valueType="num">
                                      <p:cBhvr>
                                        <p:cTn id="62" dur="1000" fill="hold"/>
                                        <p:tgtEl>
                                          <p:spTgt spid="566"/>
                                        </p:tgtEl>
                                        <p:attrNameLst>
                                          <p:attrName>ppt_x</p:attrName>
                                        </p:attrNameLst>
                                      </p:cBhvr>
                                      <p:tavLst>
                                        <p:tav tm="0">
                                          <p:val>
                                            <p:strVal val="#ppt_x"/>
                                          </p:val>
                                        </p:tav>
                                        <p:tav tm="100000">
                                          <p:val>
                                            <p:strVal val="#ppt_x"/>
                                          </p:val>
                                        </p:tav>
                                      </p:tavLst>
                                    </p:anim>
                                    <p:anim calcmode="lin" valueType="num">
                                      <p:cBhvr>
                                        <p:cTn id="63" dur="1000" fill="hold"/>
                                        <p:tgtEl>
                                          <p:spTgt spid="566"/>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
                                        </p:tgtEl>
                                        <p:attrNameLst>
                                          <p:attrName>style.visibility</p:attrName>
                                        </p:attrNameLst>
                                      </p:cBhvr>
                                      <p:to>
                                        <p:strVal val="visible"/>
                                      </p:to>
                                    </p:set>
                                    <p:anim calcmode="lin" valueType="num">
                                      <p:cBhvr additive="base">
                                        <p:cTn id="72" dur="500" fill="hold"/>
                                        <p:tgtEl>
                                          <p:spTgt spid="2"/>
                                        </p:tgtEl>
                                        <p:attrNameLst>
                                          <p:attrName>ppt_x</p:attrName>
                                        </p:attrNameLst>
                                      </p:cBhvr>
                                      <p:tavLst>
                                        <p:tav tm="0">
                                          <p:val>
                                            <p:strVal val="#ppt_x"/>
                                          </p:val>
                                        </p:tav>
                                        <p:tav tm="100000">
                                          <p:val>
                                            <p:strVal val="#ppt_x"/>
                                          </p:val>
                                        </p:tav>
                                      </p:tavLst>
                                    </p:anim>
                                    <p:anim calcmode="lin" valueType="num">
                                      <p:cBhvr additive="base">
                                        <p:cTn id="7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3"/>
                                        </p:tgtEl>
                                        <p:attrNameLst>
                                          <p:attrName>style.visibility</p:attrName>
                                        </p:attrNameLst>
                                      </p:cBhvr>
                                      <p:to>
                                        <p:strVal val="visible"/>
                                      </p:to>
                                    </p:set>
                                    <p:anim calcmode="lin" valueType="num">
                                      <p:cBhvr additive="base">
                                        <p:cTn id="82" dur="500" fill="hold"/>
                                        <p:tgtEl>
                                          <p:spTgt spid="3"/>
                                        </p:tgtEl>
                                        <p:attrNameLst>
                                          <p:attrName>ppt_x</p:attrName>
                                        </p:attrNameLst>
                                      </p:cBhvr>
                                      <p:tavLst>
                                        <p:tav tm="0">
                                          <p:val>
                                            <p:strVal val="#ppt_x"/>
                                          </p:val>
                                        </p:tav>
                                        <p:tav tm="100000">
                                          <p:val>
                                            <p:strVal val="#ppt_x"/>
                                          </p:val>
                                        </p:tav>
                                      </p:tavLst>
                                    </p:anim>
                                    <p:anim calcmode="lin" valueType="num">
                                      <p:cBhvr additive="base">
                                        <p:cTn id="8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 grpId="0"/>
      <p:bldP spid="554" grpId="0"/>
      <p:bldP spid="556" grpId="0"/>
      <p:bldP spid="558" grpId="0"/>
      <p:bldP spid="560" grpId="0"/>
      <p:bldP spid="561" grpId="0"/>
      <p:bldP spid="562" grpId="0"/>
      <p:bldP spid="563" grpId="0"/>
      <p:bldP spid="564" grpId="0"/>
      <p:bldP spid="566" grpId="0"/>
      <p:bldP spid="568" grpId="0"/>
      <p:bldP spid="569" grpId="0"/>
      <p:bldP spid="2" grpId="0"/>
      <p:bldP spid="3" grpId="0"/>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40"/>
          <p:cNvSpPr/>
          <p:nvPr/>
        </p:nvSpPr>
        <p:spPr>
          <a:xfrm>
            <a:off x="4674075" y="684000"/>
            <a:ext cx="3756600" cy="3888300"/>
          </a:xfrm>
          <a:prstGeom prst="roundRect">
            <a:avLst>
              <a:gd name="adj" fmla="val 11383"/>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0"/>
          <p:cNvSpPr txBox="1">
            <a:spLocks noGrp="1"/>
          </p:cNvSpPr>
          <p:nvPr>
            <p:ph type="title"/>
          </p:nvPr>
        </p:nvSpPr>
        <p:spPr>
          <a:xfrm>
            <a:off x="5058931" y="910567"/>
            <a:ext cx="3013200" cy="63551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900">
                <a:latin typeface="Arial Black" panose="020B0A04020102020204" pitchFamily="34" charset="0"/>
              </a:rPr>
              <a:t>CONCLUSION</a:t>
            </a:r>
          </a:p>
        </p:txBody>
      </p:sp>
      <p:sp>
        <p:nvSpPr>
          <p:cNvPr id="902" name="Google Shape;902;p40"/>
          <p:cNvSpPr txBox="1">
            <a:spLocks noGrp="1"/>
          </p:cNvSpPr>
          <p:nvPr>
            <p:ph type="subTitle" idx="1"/>
          </p:nvPr>
        </p:nvSpPr>
        <p:spPr>
          <a:xfrm>
            <a:off x="5030135" y="1388949"/>
            <a:ext cx="3100315" cy="265748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200" b="1">
                <a:solidFill>
                  <a:schemeClr val="accent4">
                    <a:lumMod val="85000"/>
                  </a:schemeClr>
                </a:solidFill>
              </a:rPr>
              <a:t>The project successfully </a:t>
            </a:r>
            <a:r>
              <a:rPr lang="en-US" sz="1200" b="1">
                <a:solidFill>
                  <a:srgbClr val="98A4F4"/>
                </a:solidFill>
              </a:rPr>
              <a:t>met the group's expectations and contributed to enhancing our skills as aspiring engineers</a:t>
            </a:r>
            <a:r>
              <a:rPr lang="en-US" sz="1200" b="1">
                <a:solidFill>
                  <a:schemeClr val="accent4">
                    <a:lumMod val="85000"/>
                  </a:schemeClr>
                </a:solidFill>
              </a:rPr>
              <a:t>.</a:t>
            </a:r>
          </a:p>
          <a:p>
            <a:pPr marL="0" lvl="0" indent="0" algn="just" rtl="0">
              <a:spcBef>
                <a:spcPts val="0"/>
              </a:spcBef>
              <a:spcAft>
                <a:spcPts val="0"/>
              </a:spcAft>
              <a:buNone/>
            </a:pPr>
            <a:endParaRPr lang="en-US" sz="1200" b="1">
              <a:solidFill>
                <a:schemeClr val="accent4">
                  <a:lumMod val="85000"/>
                </a:schemeClr>
              </a:solidFill>
            </a:endParaRPr>
          </a:p>
          <a:p>
            <a:pPr marL="0" lvl="0" indent="0" algn="just" rtl="0">
              <a:spcBef>
                <a:spcPts val="0"/>
              </a:spcBef>
              <a:spcAft>
                <a:spcPts val="0"/>
              </a:spcAft>
              <a:buNone/>
            </a:pPr>
            <a:r>
              <a:rPr lang="en-US" sz="1200" b="1">
                <a:solidFill>
                  <a:schemeClr val="accent4">
                    <a:lumMod val="85000"/>
                  </a:schemeClr>
                </a:solidFill>
              </a:rPr>
              <a:t>Throughout the conclusion of this project, we gained </a:t>
            </a:r>
            <a:r>
              <a:rPr lang="en-US" sz="1200" b="1">
                <a:solidFill>
                  <a:srgbClr val="98A4F4"/>
                </a:solidFill>
              </a:rPr>
              <a:t>valuable insights into adapting to one another </a:t>
            </a:r>
            <a:r>
              <a:rPr lang="en-US" sz="1200" b="1">
                <a:solidFill>
                  <a:schemeClr val="accent4">
                    <a:lumMod val="85000"/>
                  </a:schemeClr>
                </a:solidFill>
              </a:rPr>
              <a:t>and effectively </a:t>
            </a:r>
            <a:r>
              <a:rPr lang="en-US" sz="1200" b="1">
                <a:solidFill>
                  <a:srgbClr val="98A4F4"/>
                </a:solidFill>
              </a:rPr>
              <a:t>managing conflicts </a:t>
            </a:r>
            <a:r>
              <a:rPr lang="en-US" sz="1200" b="1">
                <a:solidFill>
                  <a:schemeClr val="accent4">
                    <a:lumMod val="85000"/>
                  </a:schemeClr>
                </a:solidFill>
              </a:rPr>
              <a:t>arising from the diverse personalities within the team.</a:t>
            </a:r>
          </a:p>
          <a:p>
            <a:pPr marL="0" lvl="0" indent="0" algn="just" rtl="0">
              <a:spcBef>
                <a:spcPts val="0"/>
              </a:spcBef>
              <a:spcAft>
                <a:spcPts val="0"/>
              </a:spcAft>
              <a:buNone/>
            </a:pPr>
            <a:endParaRPr lang="en-US" sz="1200" b="1">
              <a:solidFill>
                <a:schemeClr val="accent4">
                  <a:lumMod val="85000"/>
                </a:schemeClr>
              </a:solidFill>
            </a:endParaRPr>
          </a:p>
          <a:p>
            <a:pPr marL="0" lvl="0" indent="0" algn="just" rtl="0">
              <a:spcBef>
                <a:spcPts val="0"/>
              </a:spcBef>
              <a:spcAft>
                <a:spcPts val="0"/>
              </a:spcAft>
              <a:buNone/>
            </a:pPr>
            <a:r>
              <a:rPr lang="en-US" sz="1200" b="1">
                <a:solidFill>
                  <a:schemeClr val="accent4">
                    <a:lumMod val="85000"/>
                  </a:schemeClr>
                </a:solidFill>
              </a:rPr>
              <a:t>As we reach the end of the sprint, we now have the opportunity to </a:t>
            </a:r>
            <a:r>
              <a:rPr lang="en-US" sz="1200" b="1">
                <a:solidFill>
                  <a:srgbClr val="98A4F4"/>
                </a:solidFill>
              </a:rPr>
              <a:t>reflect upon our experiences </a:t>
            </a:r>
            <a:r>
              <a:rPr lang="en-US" sz="1200" b="1">
                <a:solidFill>
                  <a:srgbClr val="D9D9D9"/>
                </a:solidFill>
              </a:rPr>
              <a:t>and</a:t>
            </a:r>
            <a:r>
              <a:rPr lang="en-US" sz="1200" b="1">
                <a:solidFill>
                  <a:srgbClr val="98A4F4"/>
                </a:solidFill>
              </a:rPr>
              <a:t> refine our strategies </a:t>
            </a:r>
            <a:r>
              <a:rPr lang="en-US" sz="1200" b="1">
                <a:solidFill>
                  <a:srgbClr val="D9D9D9"/>
                </a:solidFill>
              </a:rPr>
              <a:t>for future endeavors.</a:t>
            </a:r>
          </a:p>
        </p:txBody>
      </p:sp>
      <p:grpSp>
        <p:nvGrpSpPr>
          <p:cNvPr id="903" name="Google Shape;903;p40"/>
          <p:cNvGrpSpPr/>
          <p:nvPr/>
        </p:nvGrpSpPr>
        <p:grpSpPr>
          <a:xfrm>
            <a:off x="1097615" y="2644132"/>
            <a:ext cx="1515557" cy="977336"/>
            <a:chOff x="3409884" y="1242660"/>
            <a:chExt cx="868465" cy="560110"/>
          </a:xfrm>
        </p:grpSpPr>
        <p:sp>
          <p:nvSpPr>
            <p:cNvPr id="904" name="Google Shape;904;p40"/>
            <p:cNvSpPr/>
            <p:nvPr/>
          </p:nvSpPr>
          <p:spPr>
            <a:xfrm>
              <a:off x="3414458" y="1491475"/>
              <a:ext cx="859699" cy="311295"/>
            </a:xfrm>
            <a:custGeom>
              <a:avLst/>
              <a:gdLst/>
              <a:ahLst/>
              <a:cxnLst/>
              <a:rect l="l" t="t" r="r" b="b"/>
              <a:pathLst>
                <a:path w="26874" h="9731" extrusionOk="0">
                  <a:moveTo>
                    <a:pt x="26873" y="12"/>
                  </a:moveTo>
                  <a:lnTo>
                    <a:pt x="26873" y="18"/>
                  </a:lnTo>
                  <a:lnTo>
                    <a:pt x="26873" y="18"/>
                  </a:lnTo>
                  <a:cubicBezTo>
                    <a:pt x="26873" y="16"/>
                    <a:pt x="26873" y="14"/>
                    <a:pt x="26873" y="12"/>
                  </a:cubicBezTo>
                  <a:close/>
                  <a:moveTo>
                    <a:pt x="1" y="1"/>
                  </a:moveTo>
                  <a:lnTo>
                    <a:pt x="1" y="1941"/>
                  </a:lnTo>
                  <a:cubicBezTo>
                    <a:pt x="1" y="2156"/>
                    <a:pt x="132" y="2370"/>
                    <a:pt x="417" y="2537"/>
                  </a:cubicBezTo>
                  <a:lnTo>
                    <a:pt x="12467" y="9490"/>
                  </a:lnTo>
                  <a:cubicBezTo>
                    <a:pt x="12746" y="9651"/>
                    <a:pt x="13112" y="9731"/>
                    <a:pt x="13477" y="9731"/>
                  </a:cubicBezTo>
                  <a:cubicBezTo>
                    <a:pt x="13842" y="9731"/>
                    <a:pt x="14205" y="9651"/>
                    <a:pt x="14479" y="9490"/>
                  </a:cubicBezTo>
                  <a:lnTo>
                    <a:pt x="26444" y="2537"/>
                  </a:lnTo>
                  <a:cubicBezTo>
                    <a:pt x="26730" y="2370"/>
                    <a:pt x="26861" y="2156"/>
                    <a:pt x="26861" y="1953"/>
                  </a:cubicBezTo>
                  <a:lnTo>
                    <a:pt x="26873" y="18"/>
                  </a:lnTo>
                  <a:lnTo>
                    <a:pt x="26873" y="18"/>
                  </a:lnTo>
                  <a:cubicBezTo>
                    <a:pt x="26870" y="231"/>
                    <a:pt x="26728" y="431"/>
                    <a:pt x="26456" y="596"/>
                  </a:cubicBezTo>
                  <a:lnTo>
                    <a:pt x="14491" y="7549"/>
                  </a:lnTo>
                  <a:cubicBezTo>
                    <a:pt x="14211" y="7710"/>
                    <a:pt x="13845" y="7790"/>
                    <a:pt x="13479" y="7790"/>
                  </a:cubicBezTo>
                  <a:cubicBezTo>
                    <a:pt x="13112" y="7790"/>
                    <a:pt x="12746" y="7710"/>
                    <a:pt x="12467" y="7549"/>
                  </a:cubicBezTo>
                  <a:lnTo>
                    <a:pt x="429" y="596"/>
                  </a:lnTo>
                  <a:cubicBezTo>
                    <a:pt x="144" y="429"/>
                    <a:pt x="1" y="215"/>
                    <a:pt x="1"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0"/>
            <p:cNvSpPr/>
            <p:nvPr/>
          </p:nvSpPr>
          <p:spPr>
            <a:xfrm>
              <a:off x="3409884" y="1242660"/>
              <a:ext cx="868465" cy="498052"/>
            </a:xfrm>
            <a:custGeom>
              <a:avLst/>
              <a:gdLst/>
              <a:ahLst/>
              <a:cxnLst/>
              <a:rect l="l" t="t" r="r" b="b"/>
              <a:pathLst>
                <a:path w="27148" h="15569" extrusionOk="0">
                  <a:moveTo>
                    <a:pt x="13538" y="1"/>
                  </a:moveTo>
                  <a:cubicBezTo>
                    <a:pt x="13172" y="1"/>
                    <a:pt x="12806" y="81"/>
                    <a:pt x="12526" y="242"/>
                  </a:cubicBezTo>
                  <a:lnTo>
                    <a:pt x="560" y="7195"/>
                  </a:lnTo>
                  <a:cubicBezTo>
                    <a:pt x="1" y="7529"/>
                    <a:pt x="13" y="8052"/>
                    <a:pt x="572" y="8374"/>
                  </a:cubicBezTo>
                  <a:lnTo>
                    <a:pt x="12610" y="15327"/>
                  </a:lnTo>
                  <a:cubicBezTo>
                    <a:pt x="12889" y="15488"/>
                    <a:pt x="13255" y="15568"/>
                    <a:pt x="13622" y="15568"/>
                  </a:cubicBezTo>
                  <a:cubicBezTo>
                    <a:pt x="13988" y="15568"/>
                    <a:pt x="14354" y="15488"/>
                    <a:pt x="14634" y="15327"/>
                  </a:cubicBezTo>
                  <a:lnTo>
                    <a:pt x="26599" y="8374"/>
                  </a:lnTo>
                  <a:cubicBezTo>
                    <a:pt x="27147" y="8052"/>
                    <a:pt x="27147" y="7529"/>
                    <a:pt x="26587" y="7195"/>
                  </a:cubicBezTo>
                  <a:lnTo>
                    <a:pt x="14550" y="242"/>
                  </a:lnTo>
                  <a:cubicBezTo>
                    <a:pt x="14270" y="81"/>
                    <a:pt x="13904" y="1"/>
                    <a:pt x="13538"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0"/>
            <p:cNvSpPr/>
            <p:nvPr/>
          </p:nvSpPr>
          <p:spPr>
            <a:xfrm>
              <a:off x="3526070" y="1474329"/>
              <a:ext cx="643319" cy="211806"/>
            </a:xfrm>
            <a:custGeom>
              <a:avLst/>
              <a:gdLst/>
              <a:ahLst/>
              <a:cxnLst/>
              <a:rect l="l" t="t" r="r" b="b"/>
              <a:pathLst>
                <a:path w="20110" h="6621" extrusionOk="0">
                  <a:moveTo>
                    <a:pt x="0" y="1"/>
                  </a:moveTo>
                  <a:lnTo>
                    <a:pt x="0" y="799"/>
                  </a:lnTo>
                  <a:cubicBezTo>
                    <a:pt x="0" y="953"/>
                    <a:pt x="95" y="1108"/>
                    <a:pt x="310" y="1239"/>
                  </a:cubicBezTo>
                  <a:lnTo>
                    <a:pt x="9323" y="6442"/>
                  </a:lnTo>
                  <a:cubicBezTo>
                    <a:pt x="9537" y="6561"/>
                    <a:pt x="9811" y="6621"/>
                    <a:pt x="10083" y="6621"/>
                  </a:cubicBezTo>
                  <a:cubicBezTo>
                    <a:pt x="10356" y="6621"/>
                    <a:pt x="10627" y="6561"/>
                    <a:pt x="10835" y="6442"/>
                  </a:cubicBezTo>
                  <a:lnTo>
                    <a:pt x="19788" y="1239"/>
                  </a:lnTo>
                  <a:cubicBezTo>
                    <a:pt x="20003" y="1108"/>
                    <a:pt x="20110" y="953"/>
                    <a:pt x="20110" y="799"/>
                  </a:cubicBezTo>
                  <a:lnTo>
                    <a:pt x="20110" y="13"/>
                  </a:lnTo>
                  <a:cubicBezTo>
                    <a:pt x="20110" y="167"/>
                    <a:pt x="20003" y="322"/>
                    <a:pt x="19800" y="441"/>
                  </a:cubicBezTo>
                  <a:lnTo>
                    <a:pt x="10847" y="5644"/>
                  </a:lnTo>
                  <a:cubicBezTo>
                    <a:pt x="10638" y="5769"/>
                    <a:pt x="10365" y="5832"/>
                    <a:pt x="10091" y="5832"/>
                  </a:cubicBezTo>
                  <a:cubicBezTo>
                    <a:pt x="9817" y="5832"/>
                    <a:pt x="9543" y="5769"/>
                    <a:pt x="9335" y="5644"/>
                  </a:cubicBezTo>
                  <a:lnTo>
                    <a:pt x="322" y="441"/>
                  </a:lnTo>
                  <a:cubicBezTo>
                    <a:pt x="107" y="322"/>
                    <a:pt x="0" y="156"/>
                    <a:pt x="0"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3522647" y="1288085"/>
              <a:ext cx="650165" cy="372811"/>
            </a:xfrm>
            <a:custGeom>
              <a:avLst/>
              <a:gdLst/>
              <a:ahLst/>
              <a:cxnLst/>
              <a:rect l="l" t="t" r="r" b="b"/>
              <a:pathLst>
                <a:path w="20324" h="11654" extrusionOk="0">
                  <a:moveTo>
                    <a:pt x="10126" y="1"/>
                  </a:moveTo>
                  <a:cubicBezTo>
                    <a:pt x="9852" y="1"/>
                    <a:pt x="9579" y="60"/>
                    <a:pt x="9370" y="179"/>
                  </a:cubicBezTo>
                  <a:lnTo>
                    <a:pt x="417" y="5394"/>
                  </a:lnTo>
                  <a:cubicBezTo>
                    <a:pt x="0" y="5632"/>
                    <a:pt x="0" y="6025"/>
                    <a:pt x="417" y="6263"/>
                  </a:cubicBezTo>
                  <a:lnTo>
                    <a:pt x="9442" y="11466"/>
                  </a:lnTo>
                  <a:cubicBezTo>
                    <a:pt x="9650" y="11591"/>
                    <a:pt x="9924" y="11654"/>
                    <a:pt x="10198" y="11654"/>
                  </a:cubicBezTo>
                  <a:cubicBezTo>
                    <a:pt x="10472" y="11654"/>
                    <a:pt x="10745" y="11591"/>
                    <a:pt x="10954" y="11466"/>
                  </a:cubicBezTo>
                  <a:lnTo>
                    <a:pt x="19907" y="6263"/>
                  </a:lnTo>
                  <a:cubicBezTo>
                    <a:pt x="20324" y="6025"/>
                    <a:pt x="20324" y="5632"/>
                    <a:pt x="19895" y="5394"/>
                  </a:cubicBezTo>
                  <a:lnTo>
                    <a:pt x="10882" y="179"/>
                  </a:lnTo>
                  <a:cubicBezTo>
                    <a:pt x="10674" y="60"/>
                    <a:pt x="10400" y="1"/>
                    <a:pt x="10126"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40"/>
          <p:cNvGrpSpPr/>
          <p:nvPr/>
        </p:nvGrpSpPr>
        <p:grpSpPr>
          <a:xfrm>
            <a:off x="823655" y="1728054"/>
            <a:ext cx="932913" cy="1293002"/>
            <a:chOff x="4489310" y="1052769"/>
            <a:chExt cx="453266" cy="628220"/>
          </a:xfrm>
        </p:grpSpPr>
        <p:sp>
          <p:nvSpPr>
            <p:cNvPr id="909" name="Google Shape;909;p40"/>
            <p:cNvSpPr/>
            <p:nvPr/>
          </p:nvSpPr>
          <p:spPr>
            <a:xfrm>
              <a:off x="4489310" y="1052769"/>
              <a:ext cx="453266" cy="628220"/>
            </a:xfrm>
            <a:custGeom>
              <a:avLst/>
              <a:gdLst/>
              <a:ahLst/>
              <a:cxnLst/>
              <a:rect l="l" t="t" r="r" b="b"/>
              <a:pathLst>
                <a:path w="14169" h="19638" extrusionOk="0">
                  <a:moveTo>
                    <a:pt x="13790" y="0"/>
                  </a:moveTo>
                  <a:cubicBezTo>
                    <a:pt x="13716" y="0"/>
                    <a:pt x="13635" y="23"/>
                    <a:pt x="13549" y="70"/>
                  </a:cubicBezTo>
                  <a:lnTo>
                    <a:pt x="619" y="7535"/>
                  </a:lnTo>
                  <a:cubicBezTo>
                    <a:pt x="274" y="7738"/>
                    <a:pt x="0" y="8273"/>
                    <a:pt x="0" y="8726"/>
                  </a:cubicBezTo>
                  <a:lnTo>
                    <a:pt x="0" y="19096"/>
                  </a:lnTo>
                  <a:cubicBezTo>
                    <a:pt x="0" y="19432"/>
                    <a:pt x="151" y="19637"/>
                    <a:pt x="371" y="19637"/>
                  </a:cubicBezTo>
                  <a:cubicBezTo>
                    <a:pt x="446" y="19637"/>
                    <a:pt x="530" y="19613"/>
                    <a:pt x="619" y="19561"/>
                  </a:cubicBezTo>
                  <a:lnTo>
                    <a:pt x="13549" y="12095"/>
                  </a:lnTo>
                  <a:cubicBezTo>
                    <a:pt x="13883" y="11905"/>
                    <a:pt x="14169" y="11369"/>
                    <a:pt x="14169" y="10905"/>
                  </a:cubicBezTo>
                  <a:lnTo>
                    <a:pt x="14169" y="546"/>
                  </a:lnTo>
                  <a:cubicBezTo>
                    <a:pt x="14169" y="206"/>
                    <a:pt x="14014" y="0"/>
                    <a:pt x="13790"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4489310" y="1053153"/>
              <a:ext cx="453266" cy="318013"/>
            </a:xfrm>
            <a:custGeom>
              <a:avLst/>
              <a:gdLst/>
              <a:ahLst/>
              <a:cxnLst/>
              <a:rect l="l" t="t" r="r" b="b"/>
              <a:pathLst>
                <a:path w="14169" h="9941" extrusionOk="0">
                  <a:moveTo>
                    <a:pt x="13804" y="1"/>
                  </a:moveTo>
                  <a:cubicBezTo>
                    <a:pt x="13713" y="1"/>
                    <a:pt x="13611" y="31"/>
                    <a:pt x="13502" y="94"/>
                  </a:cubicBezTo>
                  <a:lnTo>
                    <a:pt x="667" y="7499"/>
                  </a:lnTo>
                  <a:cubicBezTo>
                    <a:pt x="298" y="7714"/>
                    <a:pt x="0" y="8238"/>
                    <a:pt x="0" y="8654"/>
                  </a:cubicBezTo>
                  <a:lnTo>
                    <a:pt x="0" y="9940"/>
                  </a:lnTo>
                  <a:lnTo>
                    <a:pt x="14169" y="1749"/>
                  </a:lnTo>
                  <a:lnTo>
                    <a:pt x="14169" y="475"/>
                  </a:lnTo>
                  <a:cubicBezTo>
                    <a:pt x="14169" y="173"/>
                    <a:pt x="14021" y="1"/>
                    <a:pt x="13804"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4889981" y="1091189"/>
              <a:ext cx="16411" cy="21017"/>
            </a:xfrm>
            <a:custGeom>
              <a:avLst/>
              <a:gdLst/>
              <a:ahLst/>
              <a:cxnLst/>
              <a:rect l="l" t="t" r="r" b="b"/>
              <a:pathLst>
                <a:path w="513" h="657" extrusionOk="0">
                  <a:moveTo>
                    <a:pt x="366" y="1"/>
                  </a:moveTo>
                  <a:cubicBezTo>
                    <a:pt x="331" y="1"/>
                    <a:pt x="292" y="12"/>
                    <a:pt x="251" y="36"/>
                  </a:cubicBezTo>
                  <a:cubicBezTo>
                    <a:pt x="108" y="119"/>
                    <a:pt x="0" y="322"/>
                    <a:pt x="0" y="476"/>
                  </a:cubicBezTo>
                  <a:cubicBezTo>
                    <a:pt x="0" y="593"/>
                    <a:pt x="53" y="657"/>
                    <a:pt x="132" y="657"/>
                  </a:cubicBezTo>
                  <a:cubicBezTo>
                    <a:pt x="167" y="657"/>
                    <a:pt x="207" y="645"/>
                    <a:pt x="251" y="619"/>
                  </a:cubicBezTo>
                  <a:cubicBezTo>
                    <a:pt x="393" y="536"/>
                    <a:pt x="512" y="345"/>
                    <a:pt x="512" y="179"/>
                  </a:cubicBezTo>
                  <a:cubicBezTo>
                    <a:pt x="512" y="69"/>
                    <a:pt x="452" y="1"/>
                    <a:pt x="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4857223" y="1110223"/>
              <a:ext cx="16027" cy="20953"/>
            </a:xfrm>
            <a:custGeom>
              <a:avLst/>
              <a:gdLst/>
              <a:ahLst/>
              <a:cxnLst/>
              <a:rect l="l" t="t" r="r" b="b"/>
              <a:pathLst>
                <a:path w="501" h="655" extrusionOk="0">
                  <a:moveTo>
                    <a:pt x="364" y="1"/>
                  </a:moveTo>
                  <a:cubicBezTo>
                    <a:pt x="330" y="1"/>
                    <a:pt x="292" y="12"/>
                    <a:pt x="251" y="36"/>
                  </a:cubicBezTo>
                  <a:cubicBezTo>
                    <a:pt x="108" y="120"/>
                    <a:pt x="1" y="310"/>
                    <a:pt x="1" y="477"/>
                  </a:cubicBezTo>
                  <a:cubicBezTo>
                    <a:pt x="1" y="587"/>
                    <a:pt x="55" y="655"/>
                    <a:pt x="138" y="655"/>
                  </a:cubicBezTo>
                  <a:cubicBezTo>
                    <a:pt x="171" y="655"/>
                    <a:pt x="209" y="644"/>
                    <a:pt x="251" y="620"/>
                  </a:cubicBezTo>
                  <a:cubicBezTo>
                    <a:pt x="393" y="536"/>
                    <a:pt x="501" y="346"/>
                    <a:pt x="501" y="179"/>
                  </a:cubicBezTo>
                  <a:cubicBezTo>
                    <a:pt x="501" y="69"/>
                    <a:pt x="446" y="1"/>
                    <a:pt x="3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4824466" y="1129225"/>
              <a:ext cx="16027" cy="20825"/>
            </a:xfrm>
            <a:custGeom>
              <a:avLst/>
              <a:gdLst/>
              <a:ahLst/>
              <a:cxnLst/>
              <a:rect l="l" t="t" r="r" b="b"/>
              <a:pathLst>
                <a:path w="501" h="651" extrusionOk="0">
                  <a:moveTo>
                    <a:pt x="369" y="0"/>
                  </a:moveTo>
                  <a:cubicBezTo>
                    <a:pt x="334" y="0"/>
                    <a:pt x="294" y="12"/>
                    <a:pt x="251" y="37"/>
                  </a:cubicBezTo>
                  <a:cubicBezTo>
                    <a:pt x="108" y="109"/>
                    <a:pt x="1" y="311"/>
                    <a:pt x="1" y="466"/>
                  </a:cubicBezTo>
                  <a:cubicBezTo>
                    <a:pt x="1" y="586"/>
                    <a:pt x="56" y="651"/>
                    <a:pt x="141" y="651"/>
                  </a:cubicBezTo>
                  <a:cubicBezTo>
                    <a:pt x="173" y="651"/>
                    <a:pt x="211" y="641"/>
                    <a:pt x="251" y="621"/>
                  </a:cubicBezTo>
                  <a:cubicBezTo>
                    <a:pt x="394" y="538"/>
                    <a:pt x="501" y="335"/>
                    <a:pt x="501" y="180"/>
                  </a:cubicBezTo>
                  <a:cubicBezTo>
                    <a:pt x="501" y="64"/>
                    <a:pt x="449" y="0"/>
                    <a:pt x="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0"/>
            <p:cNvSpPr/>
            <p:nvPr/>
          </p:nvSpPr>
          <p:spPr>
            <a:xfrm>
              <a:off x="4528146" y="1158335"/>
              <a:ext cx="393477" cy="467342"/>
            </a:xfrm>
            <a:custGeom>
              <a:avLst/>
              <a:gdLst/>
              <a:ahLst/>
              <a:cxnLst/>
              <a:rect l="l" t="t" r="r" b="b"/>
              <a:pathLst>
                <a:path w="12300" h="14609" extrusionOk="0">
                  <a:moveTo>
                    <a:pt x="12053" y="1"/>
                  </a:moveTo>
                  <a:cubicBezTo>
                    <a:pt x="12004" y="1"/>
                    <a:pt x="11951" y="15"/>
                    <a:pt x="11895" y="44"/>
                  </a:cubicBezTo>
                  <a:lnTo>
                    <a:pt x="393" y="6938"/>
                  </a:lnTo>
                  <a:cubicBezTo>
                    <a:pt x="179" y="7057"/>
                    <a:pt x="1" y="7402"/>
                    <a:pt x="1" y="7688"/>
                  </a:cubicBezTo>
                  <a:lnTo>
                    <a:pt x="1" y="14260"/>
                  </a:lnTo>
                  <a:cubicBezTo>
                    <a:pt x="1" y="14480"/>
                    <a:pt x="98" y="14609"/>
                    <a:pt x="235" y="14609"/>
                  </a:cubicBezTo>
                  <a:cubicBezTo>
                    <a:pt x="283" y="14609"/>
                    <a:pt x="337" y="14592"/>
                    <a:pt x="393" y="14558"/>
                  </a:cubicBezTo>
                  <a:lnTo>
                    <a:pt x="11895" y="7676"/>
                  </a:lnTo>
                  <a:cubicBezTo>
                    <a:pt x="12121" y="7557"/>
                    <a:pt x="12300" y="7212"/>
                    <a:pt x="12300" y="6926"/>
                  </a:cubicBezTo>
                  <a:lnTo>
                    <a:pt x="12300" y="354"/>
                  </a:lnTo>
                  <a:cubicBezTo>
                    <a:pt x="12300" y="130"/>
                    <a:pt x="12199" y="1"/>
                    <a:pt x="12053"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 name="Google Shape;915;p40"/>
          <p:cNvSpPr/>
          <p:nvPr/>
        </p:nvSpPr>
        <p:spPr>
          <a:xfrm>
            <a:off x="-635550" y="207875"/>
            <a:ext cx="4727700" cy="47277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6" name="Google Shape;916;p40"/>
          <p:cNvGrpSpPr/>
          <p:nvPr/>
        </p:nvGrpSpPr>
        <p:grpSpPr>
          <a:xfrm>
            <a:off x="541763" y="2912404"/>
            <a:ext cx="488650" cy="615146"/>
            <a:chOff x="4138512" y="1086998"/>
            <a:chExt cx="201505" cy="253679"/>
          </a:xfrm>
        </p:grpSpPr>
        <p:sp>
          <p:nvSpPr>
            <p:cNvPr id="917" name="Google Shape;917;p40"/>
            <p:cNvSpPr/>
            <p:nvPr/>
          </p:nvSpPr>
          <p:spPr>
            <a:xfrm>
              <a:off x="4138512" y="1250753"/>
              <a:ext cx="201505" cy="89924"/>
            </a:xfrm>
            <a:custGeom>
              <a:avLst/>
              <a:gdLst/>
              <a:ahLst/>
              <a:cxnLst/>
              <a:rect l="l" t="t" r="r" b="b"/>
              <a:pathLst>
                <a:path w="6299" h="2811" extrusionOk="0">
                  <a:moveTo>
                    <a:pt x="12" y="1"/>
                  </a:moveTo>
                  <a:lnTo>
                    <a:pt x="0" y="977"/>
                  </a:lnTo>
                  <a:cubicBezTo>
                    <a:pt x="0" y="1441"/>
                    <a:pt x="310" y="1918"/>
                    <a:pt x="929" y="2275"/>
                  </a:cubicBezTo>
                  <a:cubicBezTo>
                    <a:pt x="1548" y="2632"/>
                    <a:pt x="2355" y="2811"/>
                    <a:pt x="3160" y="2811"/>
                  </a:cubicBezTo>
                  <a:cubicBezTo>
                    <a:pt x="3965" y="2811"/>
                    <a:pt x="4769" y="2632"/>
                    <a:pt x="5382" y="2275"/>
                  </a:cubicBezTo>
                  <a:cubicBezTo>
                    <a:pt x="5989" y="1918"/>
                    <a:pt x="6299" y="1453"/>
                    <a:pt x="6299" y="1001"/>
                  </a:cubicBezTo>
                  <a:lnTo>
                    <a:pt x="6299" y="25"/>
                  </a:lnTo>
                  <a:cubicBezTo>
                    <a:pt x="6299" y="489"/>
                    <a:pt x="5989" y="953"/>
                    <a:pt x="5382" y="1299"/>
                  </a:cubicBezTo>
                  <a:cubicBezTo>
                    <a:pt x="4769" y="1656"/>
                    <a:pt x="3965" y="1834"/>
                    <a:pt x="3162" y="1834"/>
                  </a:cubicBezTo>
                  <a:cubicBezTo>
                    <a:pt x="2358" y="1834"/>
                    <a:pt x="1554" y="1656"/>
                    <a:pt x="941" y="1299"/>
                  </a:cubicBezTo>
                  <a:cubicBezTo>
                    <a:pt x="322" y="941"/>
                    <a:pt x="12" y="477"/>
                    <a:pt x="12"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4138512" y="1192884"/>
              <a:ext cx="201505" cy="116572"/>
            </a:xfrm>
            <a:custGeom>
              <a:avLst/>
              <a:gdLst/>
              <a:ahLst/>
              <a:cxnLst/>
              <a:rect l="l" t="t" r="r" b="b"/>
              <a:pathLst>
                <a:path w="6299" h="3644" extrusionOk="0">
                  <a:moveTo>
                    <a:pt x="3156" y="0"/>
                  </a:moveTo>
                  <a:cubicBezTo>
                    <a:pt x="1417" y="0"/>
                    <a:pt x="12" y="810"/>
                    <a:pt x="12" y="1810"/>
                  </a:cubicBezTo>
                  <a:cubicBezTo>
                    <a:pt x="0" y="2822"/>
                    <a:pt x="1405" y="3643"/>
                    <a:pt x="3144" y="3643"/>
                  </a:cubicBezTo>
                  <a:cubicBezTo>
                    <a:pt x="3156" y="3643"/>
                    <a:pt x="3169" y="3644"/>
                    <a:pt x="3181" y="3644"/>
                  </a:cubicBezTo>
                  <a:cubicBezTo>
                    <a:pt x="4902" y="3644"/>
                    <a:pt x="6299" y="2827"/>
                    <a:pt x="6299" y="1834"/>
                  </a:cubicBezTo>
                  <a:cubicBezTo>
                    <a:pt x="6299" y="822"/>
                    <a:pt x="4894" y="12"/>
                    <a:pt x="3156"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4138512" y="1197810"/>
              <a:ext cx="201505" cy="89924"/>
            </a:xfrm>
            <a:custGeom>
              <a:avLst/>
              <a:gdLst/>
              <a:ahLst/>
              <a:cxnLst/>
              <a:rect l="l" t="t" r="r" b="b"/>
              <a:pathLst>
                <a:path w="6299" h="2811" extrusionOk="0">
                  <a:moveTo>
                    <a:pt x="12" y="1"/>
                  </a:moveTo>
                  <a:lnTo>
                    <a:pt x="0" y="977"/>
                  </a:lnTo>
                  <a:cubicBezTo>
                    <a:pt x="0" y="1442"/>
                    <a:pt x="310" y="1918"/>
                    <a:pt x="929" y="2275"/>
                  </a:cubicBezTo>
                  <a:cubicBezTo>
                    <a:pt x="1548" y="2632"/>
                    <a:pt x="2355" y="2811"/>
                    <a:pt x="3160" y="2811"/>
                  </a:cubicBezTo>
                  <a:cubicBezTo>
                    <a:pt x="3965" y="2811"/>
                    <a:pt x="4769" y="2632"/>
                    <a:pt x="5382" y="2275"/>
                  </a:cubicBezTo>
                  <a:cubicBezTo>
                    <a:pt x="5989" y="1918"/>
                    <a:pt x="6299" y="1453"/>
                    <a:pt x="6299" y="1001"/>
                  </a:cubicBezTo>
                  <a:lnTo>
                    <a:pt x="6299" y="25"/>
                  </a:lnTo>
                  <a:cubicBezTo>
                    <a:pt x="6299" y="489"/>
                    <a:pt x="5989" y="953"/>
                    <a:pt x="5382" y="1299"/>
                  </a:cubicBezTo>
                  <a:cubicBezTo>
                    <a:pt x="4769" y="1656"/>
                    <a:pt x="3965" y="1834"/>
                    <a:pt x="3162" y="1834"/>
                  </a:cubicBezTo>
                  <a:cubicBezTo>
                    <a:pt x="2358" y="1834"/>
                    <a:pt x="1554" y="1656"/>
                    <a:pt x="941" y="1299"/>
                  </a:cubicBezTo>
                  <a:cubicBezTo>
                    <a:pt x="322" y="941"/>
                    <a:pt x="12" y="477"/>
                    <a:pt x="12"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4138512" y="1139941"/>
              <a:ext cx="201505" cy="116572"/>
            </a:xfrm>
            <a:custGeom>
              <a:avLst/>
              <a:gdLst/>
              <a:ahLst/>
              <a:cxnLst/>
              <a:rect l="l" t="t" r="r" b="b"/>
              <a:pathLst>
                <a:path w="6299" h="3644" extrusionOk="0">
                  <a:moveTo>
                    <a:pt x="3156" y="0"/>
                  </a:moveTo>
                  <a:cubicBezTo>
                    <a:pt x="1417" y="0"/>
                    <a:pt x="12" y="810"/>
                    <a:pt x="12" y="1810"/>
                  </a:cubicBezTo>
                  <a:cubicBezTo>
                    <a:pt x="0" y="2822"/>
                    <a:pt x="1405" y="3643"/>
                    <a:pt x="3144" y="3643"/>
                  </a:cubicBezTo>
                  <a:cubicBezTo>
                    <a:pt x="3156" y="3644"/>
                    <a:pt x="3169" y="3644"/>
                    <a:pt x="3181" y="3644"/>
                  </a:cubicBezTo>
                  <a:cubicBezTo>
                    <a:pt x="4902" y="3644"/>
                    <a:pt x="6299" y="2827"/>
                    <a:pt x="6299" y="1834"/>
                  </a:cubicBezTo>
                  <a:cubicBezTo>
                    <a:pt x="6299" y="822"/>
                    <a:pt x="4894" y="12"/>
                    <a:pt x="3156"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4138512" y="1144868"/>
              <a:ext cx="201505" cy="89924"/>
            </a:xfrm>
            <a:custGeom>
              <a:avLst/>
              <a:gdLst/>
              <a:ahLst/>
              <a:cxnLst/>
              <a:rect l="l" t="t" r="r" b="b"/>
              <a:pathLst>
                <a:path w="6299" h="2811" extrusionOk="0">
                  <a:moveTo>
                    <a:pt x="12" y="1"/>
                  </a:moveTo>
                  <a:lnTo>
                    <a:pt x="0" y="977"/>
                  </a:lnTo>
                  <a:cubicBezTo>
                    <a:pt x="0" y="1442"/>
                    <a:pt x="310" y="1918"/>
                    <a:pt x="929" y="2275"/>
                  </a:cubicBezTo>
                  <a:cubicBezTo>
                    <a:pt x="1548" y="2632"/>
                    <a:pt x="2355" y="2811"/>
                    <a:pt x="3160" y="2811"/>
                  </a:cubicBezTo>
                  <a:cubicBezTo>
                    <a:pt x="3965" y="2811"/>
                    <a:pt x="4769" y="2632"/>
                    <a:pt x="5382" y="2275"/>
                  </a:cubicBezTo>
                  <a:cubicBezTo>
                    <a:pt x="5989" y="1918"/>
                    <a:pt x="6299" y="1453"/>
                    <a:pt x="6299" y="989"/>
                  </a:cubicBezTo>
                  <a:lnTo>
                    <a:pt x="6299" y="25"/>
                  </a:lnTo>
                  <a:cubicBezTo>
                    <a:pt x="6299" y="489"/>
                    <a:pt x="5989" y="953"/>
                    <a:pt x="5382" y="1299"/>
                  </a:cubicBezTo>
                  <a:cubicBezTo>
                    <a:pt x="4769" y="1656"/>
                    <a:pt x="3965" y="1834"/>
                    <a:pt x="3162" y="1834"/>
                  </a:cubicBezTo>
                  <a:cubicBezTo>
                    <a:pt x="2358" y="1834"/>
                    <a:pt x="1554" y="1656"/>
                    <a:pt x="941" y="1299"/>
                  </a:cubicBezTo>
                  <a:cubicBezTo>
                    <a:pt x="322" y="942"/>
                    <a:pt x="12" y="477"/>
                    <a:pt x="12"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4138512" y="1086998"/>
              <a:ext cx="201505" cy="116572"/>
            </a:xfrm>
            <a:custGeom>
              <a:avLst/>
              <a:gdLst/>
              <a:ahLst/>
              <a:cxnLst/>
              <a:rect l="l" t="t" r="r" b="b"/>
              <a:pathLst>
                <a:path w="6299" h="3644" extrusionOk="0">
                  <a:moveTo>
                    <a:pt x="3156" y="0"/>
                  </a:moveTo>
                  <a:cubicBezTo>
                    <a:pt x="1417" y="0"/>
                    <a:pt x="12" y="810"/>
                    <a:pt x="12" y="1810"/>
                  </a:cubicBezTo>
                  <a:cubicBezTo>
                    <a:pt x="0" y="2822"/>
                    <a:pt x="1405" y="3643"/>
                    <a:pt x="3144" y="3643"/>
                  </a:cubicBezTo>
                  <a:cubicBezTo>
                    <a:pt x="3156" y="3644"/>
                    <a:pt x="3169" y="3644"/>
                    <a:pt x="3181" y="3644"/>
                  </a:cubicBezTo>
                  <a:cubicBezTo>
                    <a:pt x="4902" y="3644"/>
                    <a:pt x="6299" y="2827"/>
                    <a:pt x="6299" y="1834"/>
                  </a:cubicBezTo>
                  <a:cubicBezTo>
                    <a:pt x="6299" y="822"/>
                    <a:pt x="4894" y="12"/>
                    <a:pt x="3156"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p:cNvGrpSpPr/>
          <p:nvPr/>
        </p:nvGrpSpPr>
        <p:grpSpPr>
          <a:xfrm>
            <a:off x="944138" y="3187329"/>
            <a:ext cx="488650" cy="615146"/>
            <a:chOff x="4138512" y="1086998"/>
            <a:chExt cx="201505" cy="253679"/>
          </a:xfrm>
        </p:grpSpPr>
        <p:sp>
          <p:nvSpPr>
            <p:cNvPr id="924" name="Google Shape;924;p40"/>
            <p:cNvSpPr/>
            <p:nvPr/>
          </p:nvSpPr>
          <p:spPr>
            <a:xfrm>
              <a:off x="4138512" y="1250753"/>
              <a:ext cx="201505" cy="89924"/>
            </a:xfrm>
            <a:custGeom>
              <a:avLst/>
              <a:gdLst/>
              <a:ahLst/>
              <a:cxnLst/>
              <a:rect l="l" t="t" r="r" b="b"/>
              <a:pathLst>
                <a:path w="6299" h="2811" extrusionOk="0">
                  <a:moveTo>
                    <a:pt x="12" y="1"/>
                  </a:moveTo>
                  <a:lnTo>
                    <a:pt x="0" y="977"/>
                  </a:lnTo>
                  <a:cubicBezTo>
                    <a:pt x="0" y="1441"/>
                    <a:pt x="310" y="1918"/>
                    <a:pt x="929" y="2275"/>
                  </a:cubicBezTo>
                  <a:cubicBezTo>
                    <a:pt x="1548" y="2632"/>
                    <a:pt x="2355" y="2811"/>
                    <a:pt x="3160" y="2811"/>
                  </a:cubicBezTo>
                  <a:cubicBezTo>
                    <a:pt x="3965" y="2811"/>
                    <a:pt x="4769" y="2632"/>
                    <a:pt x="5382" y="2275"/>
                  </a:cubicBezTo>
                  <a:cubicBezTo>
                    <a:pt x="5989" y="1918"/>
                    <a:pt x="6299" y="1453"/>
                    <a:pt x="6299" y="1001"/>
                  </a:cubicBezTo>
                  <a:lnTo>
                    <a:pt x="6299" y="25"/>
                  </a:lnTo>
                  <a:cubicBezTo>
                    <a:pt x="6299" y="489"/>
                    <a:pt x="5989" y="953"/>
                    <a:pt x="5382" y="1299"/>
                  </a:cubicBezTo>
                  <a:cubicBezTo>
                    <a:pt x="4769" y="1656"/>
                    <a:pt x="3965" y="1834"/>
                    <a:pt x="3162" y="1834"/>
                  </a:cubicBezTo>
                  <a:cubicBezTo>
                    <a:pt x="2358" y="1834"/>
                    <a:pt x="1554" y="1656"/>
                    <a:pt x="941" y="1299"/>
                  </a:cubicBezTo>
                  <a:cubicBezTo>
                    <a:pt x="322" y="941"/>
                    <a:pt x="12" y="477"/>
                    <a:pt x="12"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4138512" y="1192884"/>
              <a:ext cx="201505" cy="116572"/>
            </a:xfrm>
            <a:custGeom>
              <a:avLst/>
              <a:gdLst/>
              <a:ahLst/>
              <a:cxnLst/>
              <a:rect l="l" t="t" r="r" b="b"/>
              <a:pathLst>
                <a:path w="6299" h="3644" extrusionOk="0">
                  <a:moveTo>
                    <a:pt x="3156" y="0"/>
                  </a:moveTo>
                  <a:cubicBezTo>
                    <a:pt x="1417" y="0"/>
                    <a:pt x="12" y="810"/>
                    <a:pt x="12" y="1810"/>
                  </a:cubicBezTo>
                  <a:cubicBezTo>
                    <a:pt x="0" y="2822"/>
                    <a:pt x="1405" y="3643"/>
                    <a:pt x="3144" y="3643"/>
                  </a:cubicBezTo>
                  <a:cubicBezTo>
                    <a:pt x="3156" y="3643"/>
                    <a:pt x="3169" y="3644"/>
                    <a:pt x="3181" y="3644"/>
                  </a:cubicBezTo>
                  <a:cubicBezTo>
                    <a:pt x="4902" y="3644"/>
                    <a:pt x="6299" y="2827"/>
                    <a:pt x="6299" y="1834"/>
                  </a:cubicBezTo>
                  <a:cubicBezTo>
                    <a:pt x="6299" y="822"/>
                    <a:pt x="4894" y="12"/>
                    <a:pt x="3156"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0"/>
            <p:cNvSpPr/>
            <p:nvPr/>
          </p:nvSpPr>
          <p:spPr>
            <a:xfrm>
              <a:off x="4138512" y="1197810"/>
              <a:ext cx="201505" cy="89924"/>
            </a:xfrm>
            <a:custGeom>
              <a:avLst/>
              <a:gdLst/>
              <a:ahLst/>
              <a:cxnLst/>
              <a:rect l="l" t="t" r="r" b="b"/>
              <a:pathLst>
                <a:path w="6299" h="2811" extrusionOk="0">
                  <a:moveTo>
                    <a:pt x="12" y="1"/>
                  </a:moveTo>
                  <a:lnTo>
                    <a:pt x="0" y="977"/>
                  </a:lnTo>
                  <a:cubicBezTo>
                    <a:pt x="0" y="1442"/>
                    <a:pt x="310" y="1918"/>
                    <a:pt x="929" y="2275"/>
                  </a:cubicBezTo>
                  <a:cubicBezTo>
                    <a:pt x="1548" y="2632"/>
                    <a:pt x="2355" y="2811"/>
                    <a:pt x="3160" y="2811"/>
                  </a:cubicBezTo>
                  <a:cubicBezTo>
                    <a:pt x="3965" y="2811"/>
                    <a:pt x="4769" y="2632"/>
                    <a:pt x="5382" y="2275"/>
                  </a:cubicBezTo>
                  <a:cubicBezTo>
                    <a:pt x="5989" y="1918"/>
                    <a:pt x="6299" y="1453"/>
                    <a:pt x="6299" y="1001"/>
                  </a:cubicBezTo>
                  <a:lnTo>
                    <a:pt x="6299" y="25"/>
                  </a:lnTo>
                  <a:cubicBezTo>
                    <a:pt x="6299" y="489"/>
                    <a:pt x="5989" y="953"/>
                    <a:pt x="5382" y="1299"/>
                  </a:cubicBezTo>
                  <a:cubicBezTo>
                    <a:pt x="4769" y="1656"/>
                    <a:pt x="3965" y="1834"/>
                    <a:pt x="3162" y="1834"/>
                  </a:cubicBezTo>
                  <a:cubicBezTo>
                    <a:pt x="2358" y="1834"/>
                    <a:pt x="1554" y="1656"/>
                    <a:pt x="941" y="1299"/>
                  </a:cubicBezTo>
                  <a:cubicBezTo>
                    <a:pt x="322" y="941"/>
                    <a:pt x="12" y="477"/>
                    <a:pt x="12"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0"/>
            <p:cNvSpPr/>
            <p:nvPr/>
          </p:nvSpPr>
          <p:spPr>
            <a:xfrm>
              <a:off x="4138512" y="1139941"/>
              <a:ext cx="201505" cy="116572"/>
            </a:xfrm>
            <a:custGeom>
              <a:avLst/>
              <a:gdLst/>
              <a:ahLst/>
              <a:cxnLst/>
              <a:rect l="l" t="t" r="r" b="b"/>
              <a:pathLst>
                <a:path w="6299" h="3644" extrusionOk="0">
                  <a:moveTo>
                    <a:pt x="3156" y="0"/>
                  </a:moveTo>
                  <a:cubicBezTo>
                    <a:pt x="1417" y="0"/>
                    <a:pt x="12" y="810"/>
                    <a:pt x="12" y="1810"/>
                  </a:cubicBezTo>
                  <a:cubicBezTo>
                    <a:pt x="0" y="2822"/>
                    <a:pt x="1405" y="3643"/>
                    <a:pt x="3144" y="3643"/>
                  </a:cubicBezTo>
                  <a:cubicBezTo>
                    <a:pt x="3156" y="3644"/>
                    <a:pt x="3169" y="3644"/>
                    <a:pt x="3181" y="3644"/>
                  </a:cubicBezTo>
                  <a:cubicBezTo>
                    <a:pt x="4902" y="3644"/>
                    <a:pt x="6299" y="2827"/>
                    <a:pt x="6299" y="1834"/>
                  </a:cubicBezTo>
                  <a:cubicBezTo>
                    <a:pt x="6299" y="822"/>
                    <a:pt x="4894" y="12"/>
                    <a:pt x="3156"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4138512" y="1144868"/>
              <a:ext cx="201505" cy="89924"/>
            </a:xfrm>
            <a:custGeom>
              <a:avLst/>
              <a:gdLst/>
              <a:ahLst/>
              <a:cxnLst/>
              <a:rect l="l" t="t" r="r" b="b"/>
              <a:pathLst>
                <a:path w="6299" h="2811" extrusionOk="0">
                  <a:moveTo>
                    <a:pt x="12" y="1"/>
                  </a:moveTo>
                  <a:lnTo>
                    <a:pt x="0" y="977"/>
                  </a:lnTo>
                  <a:cubicBezTo>
                    <a:pt x="0" y="1442"/>
                    <a:pt x="310" y="1918"/>
                    <a:pt x="929" y="2275"/>
                  </a:cubicBezTo>
                  <a:cubicBezTo>
                    <a:pt x="1548" y="2632"/>
                    <a:pt x="2355" y="2811"/>
                    <a:pt x="3160" y="2811"/>
                  </a:cubicBezTo>
                  <a:cubicBezTo>
                    <a:pt x="3965" y="2811"/>
                    <a:pt x="4769" y="2632"/>
                    <a:pt x="5382" y="2275"/>
                  </a:cubicBezTo>
                  <a:cubicBezTo>
                    <a:pt x="5989" y="1918"/>
                    <a:pt x="6299" y="1453"/>
                    <a:pt x="6299" y="989"/>
                  </a:cubicBezTo>
                  <a:lnTo>
                    <a:pt x="6299" y="25"/>
                  </a:lnTo>
                  <a:cubicBezTo>
                    <a:pt x="6299" y="489"/>
                    <a:pt x="5989" y="953"/>
                    <a:pt x="5382" y="1299"/>
                  </a:cubicBezTo>
                  <a:cubicBezTo>
                    <a:pt x="4769" y="1656"/>
                    <a:pt x="3965" y="1834"/>
                    <a:pt x="3162" y="1834"/>
                  </a:cubicBezTo>
                  <a:cubicBezTo>
                    <a:pt x="2358" y="1834"/>
                    <a:pt x="1554" y="1656"/>
                    <a:pt x="941" y="1299"/>
                  </a:cubicBezTo>
                  <a:cubicBezTo>
                    <a:pt x="322" y="942"/>
                    <a:pt x="12" y="477"/>
                    <a:pt x="12"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0"/>
            <p:cNvSpPr/>
            <p:nvPr/>
          </p:nvSpPr>
          <p:spPr>
            <a:xfrm>
              <a:off x="4138512" y="1086998"/>
              <a:ext cx="201505" cy="116572"/>
            </a:xfrm>
            <a:custGeom>
              <a:avLst/>
              <a:gdLst/>
              <a:ahLst/>
              <a:cxnLst/>
              <a:rect l="l" t="t" r="r" b="b"/>
              <a:pathLst>
                <a:path w="6299" h="3644" extrusionOk="0">
                  <a:moveTo>
                    <a:pt x="3156" y="0"/>
                  </a:moveTo>
                  <a:cubicBezTo>
                    <a:pt x="1417" y="0"/>
                    <a:pt x="12" y="810"/>
                    <a:pt x="12" y="1810"/>
                  </a:cubicBezTo>
                  <a:cubicBezTo>
                    <a:pt x="0" y="2822"/>
                    <a:pt x="1405" y="3643"/>
                    <a:pt x="3144" y="3643"/>
                  </a:cubicBezTo>
                  <a:cubicBezTo>
                    <a:pt x="3156" y="3644"/>
                    <a:pt x="3169" y="3644"/>
                    <a:pt x="3181" y="3644"/>
                  </a:cubicBezTo>
                  <a:cubicBezTo>
                    <a:pt x="4902" y="3644"/>
                    <a:pt x="6299" y="2827"/>
                    <a:pt x="6299" y="1834"/>
                  </a:cubicBezTo>
                  <a:cubicBezTo>
                    <a:pt x="6299" y="822"/>
                    <a:pt x="4894" y="12"/>
                    <a:pt x="3156"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40"/>
          <p:cNvGrpSpPr/>
          <p:nvPr/>
        </p:nvGrpSpPr>
        <p:grpSpPr>
          <a:xfrm>
            <a:off x="1837831" y="1341023"/>
            <a:ext cx="445787" cy="1075113"/>
            <a:chOff x="1889064" y="1625288"/>
            <a:chExt cx="188933" cy="455633"/>
          </a:xfrm>
        </p:grpSpPr>
        <p:sp>
          <p:nvSpPr>
            <p:cNvPr id="931" name="Google Shape;931;p40"/>
            <p:cNvSpPr/>
            <p:nvPr/>
          </p:nvSpPr>
          <p:spPr>
            <a:xfrm>
              <a:off x="1889064" y="1625288"/>
              <a:ext cx="183591" cy="454674"/>
            </a:xfrm>
            <a:custGeom>
              <a:avLst/>
              <a:gdLst/>
              <a:ahLst/>
              <a:cxnLst/>
              <a:rect l="l" t="t" r="r" b="b"/>
              <a:pathLst>
                <a:path w="5739" h="14213" extrusionOk="0">
                  <a:moveTo>
                    <a:pt x="5716" y="331"/>
                  </a:moveTo>
                  <a:lnTo>
                    <a:pt x="5739" y="342"/>
                  </a:lnTo>
                  <a:cubicBezTo>
                    <a:pt x="5732" y="338"/>
                    <a:pt x="5724" y="334"/>
                    <a:pt x="5716" y="331"/>
                  </a:cubicBezTo>
                  <a:close/>
                  <a:moveTo>
                    <a:pt x="4982" y="0"/>
                  </a:moveTo>
                  <a:cubicBezTo>
                    <a:pt x="4920" y="0"/>
                    <a:pt x="4849" y="21"/>
                    <a:pt x="4775" y="68"/>
                  </a:cubicBezTo>
                  <a:lnTo>
                    <a:pt x="464" y="2557"/>
                  </a:lnTo>
                  <a:cubicBezTo>
                    <a:pt x="203" y="2699"/>
                    <a:pt x="0" y="3068"/>
                    <a:pt x="0" y="3366"/>
                  </a:cubicBezTo>
                  <a:lnTo>
                    <a:pt x="24" y="13594"/>
                  </a:lnTo>
                  <a:cubicBezTo>
                    <a:pt x="24" y="13736"/>
                    <a:pt x="72" y="13844"/>
                    <a:pt x="155" y="13891"/>
                  </a:cubicBezTo>
                  <a:lnTo>
                    <a:pt x="786" y="14213"/>
                  </a:lnTo>
                  <a:cubicBezTo>
                    <a:pt x="703" y="14153"/>
                    <a:pt x="655" y="14058"/>
                    <a:pt x="655" y="13903"/>
                  </a:cubicBezTo>
                  <a:lnTo>
                    <a:pt x="631" y="3688"/>
                  </a:lnTo>
                  <a:cubicBezTo>
                    <a:pt x="631" y="3378"/>
                    <a:pt x="834" y="3021"/>
                    <a:pt x="1096" y="2866"/>
                  </a:cubicBezTo>
                  <a:lnTo>
                    <a:pt x="5406" y="378"/>
                  </a:lnTo>
                  <a:cubicBezTo>
                    <a:pt x="5484" y="335"/>
                    <a:pt x="5558" y="313"/>
                    <a:pt x="5623" y="313"/>
                  </a:cubicBezTo>
                  <a:cubicBezTo>
                    <a:pt x="5657" y="313"/>
                    <a:pt x="5688" y="319"/>
                    <a:pt x="5716" y="331"/>
                  </a:cubicBezTo>
                  <a:lnTo>
                    <a:pt x="5716" y="331"/>
                  </a:lnTo>
                  <a:lnTo>
                    <a:pt x="5108" y="32"/>
                  </a:lnTo>
                  <a:cubicBezTo>
                    <a:pt x="5072" y="12"/>
                    <a:pt x="5030" y="0"/>
                    <a:pt x="4982"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0"/>
            <p:cNvSpPr/>
            <p:nvPr/>
          </p:nvSpPr>
          <p:spPr>
            <a:xfrm>
              <a:off x="1909249" y="1635269"/>
              <a:ext cx="168747" cy="445653"/>
            </a:xfrm>
            <a:custGeom>
              <a:avLst/>
              <a:gdLst/>
              <a:ahLst/>
              <a:cxnLst/>
              <a:rect l="l" t="t" r="r" b="b"/>
              <a:pathLst>
                <a:path w="5275" h="13931" extrusionOk="0">
                  <a:moveTo>
                    <a:pt x="4985" y="0"/>
                  </a:moveTo>
                  <a:cubicBezTo>
                    <a:pt x="4922" y="0"/>
                    <a:pt x="4850" y="21"/>
                    <a:pt x="4775" y="66"/>
                  </a:cubicBezTo>
                  <a:lnTo>
                    <a:pt x="476" y="2554"/>
                  </a:lnTo>
                  <a:cubicBezTo>
                    <a:pt x="214" y="2709"/>
                    <a:pt x="0" y="3066"/>
                    <a:pt x="0" y="3376"/>
                  </a:cubicBezTo>
                  <a:lnTo>
                    <a:pt x="24" y="13591"/>
                  </a:lnTo>
                  <a:cubicBezTo>
                    <a:pt x="24" y="13803"/>
                    <a:pt x="133" y="13930"/>
                    <a:pt x="290" y="13930"/>
                  </a:cubicBezTo>
                  <a:cubicBezTo>
                    <a:pt x="353" y="13930"/>
                    <a:pt x="425" y="13910"/>
                    <a:pt x="500" y="13865"/>
                  </a:cubicBezTo>
                  <a:lnTo>
                    <a:pt x="4798" y="11377"/>
                  </a:lnTo>
                  <a:cubicBezTo>
                    <a:pt x="5060" y="11222"/>
                    <a:pt x="5275" y="10865"/>
                    <a:pt x="5275" y="10555"/>
                  </a:cubicBezTo>
                  <a:lnTo>
                    <a:pt x="5251" y="340"/>
                  </a:lnTo>
                  <a:cubicBezTo>
                    <a:pt x="5251" y="128"/>
                    <a:pt x="5142" y="0"/>
                    <a:pt x="4985"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0"/>
            <p:cNvSpPr/>
            <p:nvPr/>
          </p:nvSpPr>
          <p:spPr>
            <a:xfrm>
              <a:off x="1915711" y="1641923"/>
              <a:ext cx="155823" cy="432345"/>
            </a:xfrm>
            <a:custGeom>
              <a:avLst/>
              <a:gdLst/>
              <a:ahLst/>
              <a:cxnLst/>
              <a:rect l="l" t="t" r="r" b="b"/>
              <a:pathLst>
                <a:path w="4871" h="13515" extrusionOk="0">
                  <a:moveTo>
                    <a:pt x="4787" y="1"/>
                  </a:moveTo>
                  <a:cubicBezTo>
                    <a:pt x="4775" y="1"/>
                    <a:pt x="4739" y="12"/>
                    <a:pt x="4680" y="36"/>
                  </a:cubicBezTo>
                  <a:lnTo>
                    <a:pt x="3465" y="751"/>
                  </a:lnTo>
                  <a:lnTo>
                    <a:pt x="3465" y="1084"/>
                  </a:lnTo>
                  <a:lnTo>
                    <a:pt x="1322" y="2322"/>
                  </a:lnTo>
                  <a:lnTo>
                    <a:pt x="1322" y="1977"/>
                  </a:lnTo>
                  <a:lnTo>
                    <a:pt x="370" y="2525"/>
                  </a:lnTo>
                  <a:cubicBezTo>
                    <a:pt x="179" y="2644"/>
                    <a:pt x="1" y="2941"/>
                    <a:pt x="1" y="3168"/>
                  </a:cubicBezTo>
                  <a:lnTo>
                    <a:pt x="24" y="13383"/>
                  </a:lnTo>
                  <a:cubicBezTo>
                    <a:pt x="24" y="13419"/>
                    <a:pt x="36" y="13514"/>
                    <a:pt x="84" y="13514"/>
                  </a:cubicBezTo>
                  <a:cubicBezTo>
                    <a:pt x="96" y="13514"/>
                    <a:pt x="132" y="13514"/>
                    <a:pt x="191" y="13478"/>
                  </a:cubicBezTo>
                  <a:lnTo>
                    <a:pt x="4501" y="10990"/>
                  </a:lnTo>
                  <a:cubicBezTo>
                    <a:pt x="4692" y="10883"/>
                    <a:pt x="4870" y="10585"/>
                    <a:pt x="4870" y="10359"/>
                  </a:cubicBezTo>
                  <a:lnTo>
                    <a:pt x="4846" y="132"/>
                  </a:lnTo>
                  <a:cubicBezTo>
                    <a:pt x="4846" y="96"/>
                    <a:pt x="4835" y="1"/>
                    <a:pt x="4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1963696" y="1669050"/>
              <a:ext cx="57166" cy="36437"/>
            </a:xfrm>
            <a:custGeom>
              <a:avLst/>
              <a:gdLst/>
              <a:ahLst/>
              <a:cxnLst/>
              <a:rect l="l" t="t" r="r" b="b"/>
              <a:pathLst>
                <a:path w="1787" h="1139" extrusionOk="0">
                  <a:moveTo>
                    <a:pt x="1753" y="0"/>
                  </a:moveTo>
                  <a:cubicBezTo>
                    <a:pt x="1745" y="0"/>
                    <a:pt x="1737" y="3"/>
                    <a:pt x="1727" y="10"/>
                  </a:cubicBezTo>
                  <a:lnTo>
                    <a:pt x="72" y="962"/>
                  </a:lnTo>
                  <a:cubicBezTo>
                    <a:pt x="36" y="986"/>
                    <a:pt x="1" y="1034"/>
                    <a:pt x="1" y="1081"/>
                  </a:cubicBezTo>
                  <a:cubicBezTo>
                    <a:pt x="1" y="1116"/>
                    <a:pt x="20" y="1138"/>
                    <a:pt x="44" y="1138"/>
                  </a:cubicBezTo>
                  <a:cubicBezTo>
                    <a:pt x="53" y="1138"/>
                    <a:pt x="63" y="1135"/>
                    <a:pt x="72" y="1129"/>
                  </a:cubicBezTo>
                  <a:lnTo>
                    <a:pt x="1727" y="176"/>
                  </a:lnTo>
                  <a:cubicBezTo>
                    <a:pt x="1763" y="153"/>
                    <a:pt x="1787" y="105"/>
                    <a:pt x="1787" y="57"/>
                  </a:cubicBezTo>
                  <a:cubicBezTo>
                    <a:pt x="1787" y="23"/>
                    <a:pt x="1774"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0"/>
          <p:cNvGrpSpPr/>
          <p:nvPr/>
        </p:nvGrpSpPr>
        <p:grpSpPr>
          <a:xfrm>
            <a:off x="2031058" y="1761585"/>
            <a:ext cx="883779" cy="1036229"/>
            <a:chOff x="2288199" y="1549761"/>
            <a:chExt cx="478442" cy="560973"/>
          </a:xfrm>
        </p:grpSpPr>
        <p:sp>
          <p:nvSpPr>
            <p:cNvPr id="936" name="Google Shape;936;p40"/>
            <p:cNvSpPr/>
            <p:nvPr/>
          </p:nvSpPr>
          <p:spPr>
            <a:xfrm>
              <a:off x="2327834" y="1635077"/>
              <a:ext cx="22873" cy="288358"/>
            </a:xfrm>
            <a:custGeom>
              <a:avLst/>
              <a:gdLst/>
              <a:ahLst/>
              <a:cxnLst/>
              <a:rect l="l" t="t" r="r" b="b"/>
              <a:pathLst>
                <a:path w="715" h="9014" extrusionOk="0">
                  <a:moveTo>
                    <a:pt x="696" y="156"/>
                  </a:moveTo>
                  <a:lnTo>
                    <a:pt x="715" y="167"/>
                  </a:lnTo>
                  <a:cubicBezTo>
                    <a:pt x="707" y="160"/>
                    <a:pt x="700" y="157"/>
                    <a:pt x="696" y="156"/>
                  </a:cubicBezTo>
                  <a:close/>
                  <a:moveTo>
                    <a:pt x="369" y="0"/>
                  </a:moveTo>
                  <a:cubicBezTo>
                    <a:pt x="369" y="0"/>
                    <a:pt x="369" y="12"/>
                    <a:pt x="369" y="12"/>
                  </a:cubicBezTo>
                  <a:lnTo>
                    <a:pt x="357" y="12"/>
                  </a:lnTo>
                  <a:cubicBezTo>
                    <a:pt x="345" y="12"/>
                    <a:pt x="334" y="24"/>
                    <a:pt x="334" y="24"/>
                  </a:cubicBezTo>
                  <a:cubicBezTo>
                    <a:pt x="322" y="36"/>
                    <a:pt x="310" y="36"/>
                    <a:pt x="298" y="48"/>
                  </a:cubicBezTo>
                  <a:cubicBezTo>
                    <a:pt x="298" y="48"/>
                    <a:pt x="286" y="48"/>
                    <a:pt x="286" y="60"/>
                  </a:cubicBezTo>
                  <a:cubicBezTo>
                    <a:pt x="286" y="60"/>
                    <a:pt x="274" y="60"/>
                    <a:pt x="274" y="72"/>
                  </a:cubicBezTo>
                  <a:lnTo>
                    <a:pt x="262" y="72"/>
                  </a:lnTo>
                  <a:lnTo>
                    <a:pt x="262" y="84"/>
                  </a:lnTo>
                  <a:cubicBezTo>
                    <a:pt x="250" y="84"/>
                    <a:pt x="250" y="84"/>
                    <a:pt x="250" y="95"/>
                  </a:cubicBezTo>
                  <a:cubicBezTo>
                    <a:pt x="250" y="95"/>
                    <a:pt x="238" y="95"/>
                    <a:pt x="238" y="107"/>
                  </a:cubicBezTo>
                  <a:lnTo>
                    <a:pt x="226" y="119"/>
                  </a:lnTo>
                  <a:cubicBezTo>
                    <a:pt x="226" y="131"/>
                    <a:pt x="214" y="131"/>
                    <a:pt x="214" y="131"/>
                  </a:cubicBezTo>
                  <a:cubicBezTo>
                    <a:pt x="214" y="143"/>
                    <a:pt x="214" y="143"/>
                    <a:pt x="203" y="155"/>
                  </a:cubicBezTo>
                  <a:cubicBezTo>
                    <a:pt x="203" y="155"/>
                    <a:pt x="203" y="167"/>
                    <a:pt x="203" y="167"/>
                  </a:cubicBezTo>
                  <a:cubicBezTo>
                    <a:pt x="203" y="167"/>
                    <a:pt x="191" y="179"/>
                    <a:pt x="191" y="179"/>
                  </a:cubicBezTo>
                  <a:cubicBezTo>
                    <a:pt x="191" y="191"/>
                    <a:pt x="191" y="191"/>
                    <a:pt x="191" y="191"/>
                  </a:cubicBezTo>
                  <a:cubicBezTo>
                    <a:pt x="179" y="203"/>
                    <a:pt x="179" y="203"/>
                    <a:pt x="179" y="215"/>
                  </a:cubicBezTo>
                  <a:cubicBezTo>
                    <a:pt x="179" y="215"/>
                    <a:pt x="179" y="215"/>
                    <a:pt x="179" y="226"/>
                  </a:cubicBezTo>
                  <a:cubicBezTo>
                    <a:pt x="167" y="226"/>
                    <a:pt x="167" y="226"/>
                    <a:pt x="167" y="238"/>
                  </a:cubicBezTo>
                  <a:cubicBezTo>
                    <a:pt x="167" y="250"/>
                    <a:pt x="167" y="262"/>
                    <a:pt x="167" y="262"/>
                  </a:cubicBezTo>
                  <a:cubicBezTo>
                    <a:pt x="167" y="262"/>
                    <a:pt x="167" y="274"/>
                    <a:pt x="167" y="274"/>
                  </a:cubicBezTo>
                  <a:cubicBezTo>
                    <a:pt x="167" y="274"/>
                    <a:pt x="167" y="274"/>
                    <a:pt x="167" y="286"/>
                  </a:cubicBezTo>
                  <a:lnTo>
                    <a:pt x="155" y="286"/>
                  </a:lnTo>
                  <a:cubicBezTo>
                    <a:pt x="155" y="298"/>
                    <a:pt x="155" y="310"/>
                    <a:pt x="155" y="322"/>
                  </a:cubicBezTo>
                  <a:lnTo>
                    <a:pt x="167" y="3346"/>
                  </a:lnTo>
                  <a:lnTo>
                    <a:pt x="0" y="4013"/>
                  </a:lnTo>
                  <a:lnTo>
                    <a:pt x="12" y="8692"/>
                  </a:lnTo>
                  <a:cubicBezTo>
                    <a:pt x="12" y="8775"/>
                    <a:pt x="36" y="8835"/>
                    <a:pt x="83" y="8858"/>
                  </a:cubicBezTo>
                  <a:lnTo>
                    <a:pt x="345" y="9013"/>
                  </a:lnTo>
                  <a:cubicBezTo>
                    <a:pt x="298" y="8978"/>
                    <a:pt x="274" y="8930"/>
                    <a:pt x="274" y="8847"/>
                  </a:cubicBezTo>
                  <a:lnTo>
                    <a:pt x="262" y="4167"/>
                  </a:lnTo>
                  <a:lnTo>
                    <a:pt x="429" y="3501"/>
                  </a:lnTo>
                  <a:lnTo>
                    <a:pt x="417" y="476"/>
                  </a:lnTo>
                  <a:cubicBezTo>
                    <a:pt x="417" y="465"/>
                    <a:pt x="417" y="453"/>
                    <a:pt x="417" y="429"/>
                  </a:cubicBezTo>
                  <a:cubicBezTo>
                    <a:pt x="417" y="417"/>
                    <a:pt x="417" y="405"/>
                    <a:pt x="429" y="393"/>
                  </a:cubicBezTo>
                  <a:cubicBezTo>
                    <a:pt x="429" y="393"/>
                    <a:pt x="429" y="381"/>
                    <a:pt x="429" y="381"/>
                  </a:cubicBezTo>
                  <a:cubicBezTo>
                    <a:pt x="429" y="369"/>
                    <a:pt x="441" y="357"/>
                    <a:pt x="441" y="346"/>
                  </a:cubicBezTo>
                  <a:cubicBezTo>
                    <a:pt x="453" y="334"/>
                    <a:pt x="453" y="322"/>
                    <a:pt x="464" y="310"/>
                  </a:cubicBezTo>
                  <a:cubicBezTo>
                    <a:pt x="476" y="286"/>
                    <a:pt x="476" y="274"/>
                    <a:pt x="488" y="262"/>
                  </a:cubicBezTo>
                  <a:cubicBezTo>
                    <a:pt x="500" y="250"/>
                    <a:pt x="512" y="238"/>
                    <a:pt x="512" y="238"/>
                  </a:cubicBezTo>
                  <a:lnTo>
                    <a:pt x="524" y="226"/>
                  </a:lnTo>
                  <a:cubicBezTo>
                    <a:pt x="524" y="226"/>
                    <a:pt x="536" y="215"/>
                    <a:pt x="548" y="203"/>
                  </a:cubicBezTo>
                  <a:lnTo>
                    <a:pt x="560" y="203"/>
                  </a:lnTo>
                  <a:cubicBezTo>
                    <a:pt x="560" y="191"/>
                    <a:pt x="572" y="179"/>
                    <a:pt x="584" y="179"/>
                  </a:cubicBezTo>
                  <a:cubicBezTo>
                    <a:pt x="595" y="167"/>
                    <a:pt x="607" y="167"/>
                    <a:pt x="619" y="167"/>
                  </a:cubicBezTo>
                  <a:cubicBezTo>
                    <a:pt x="619" y="167"/>
                    <a:pt x="619" y="155"/>
                    <a:pt x="619" y="155"/>
                  </a:cubicBezTo>
                  <a:lnTo>
                    <a:pt x="691" y="155"/>
                  </a:lnTo>
                  <a:cubicBezTo>
                    <a:pt x="691" y="155"/>
                    <a:pt x="693" y="155"/>
                    <a:pt x="696" y="156"/>
                  </a:cubicBezTo>
                  <a:lnTo>
                    <a:pt x="696" y="156"/>
                  </a:lnTo>
                  <a:lnTo>
                    <a:pt x="453" y="12"/>
                  </a:lnTo>
                  <a:lnTo>
                    <a:pt x="441" y="12"/>
                  </a:lnTo>
                  <a:cubicBezTo>
                    <a:pt x="441" y="12"/>
                    <a:pt x="429" y="0"/>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a:off x="2335831" y="1639939"/>
              <a:ext cx="22489" cy="283847"/>
            </a:xfrm>
            <a:custGeom>
              <a:avLst/>
              <a:gdLst/>
              <a:ahLst/>
              <a:cxnLst/>
              <a:rect l="l" t="t" r="r" b="b"/>
              <a:pathLst>
                <a:path w="703" h="8873" extrusionOk="0">
                  <a:moveTo>
                    <a:pt x="413" y="1"/>
                  </a:moveTo>
                  <a:cubicBezTo>
                    <a:pt x="389" y="1"/>
                    <a:pt x="362" y="9"/>
                    <a:pt x="334" y="27"/>
                  </a:cubicBezTo>
                  <a:cubicBezTo>
                    <a:pt x="238" y="74"/>
                    <a:pt x="167" y="217"/>
                    <a:pt x="167" y="324"/>
                  </a:cubicBezTo>
                  <a:lnTo>
                    <a:pt x="179" y="3349"/>
                  </a:lnTo>
                  <a:lnTo>
                    <a:pt x="0" y="4004"/>
                  </a:lnTo>
                  <a:lnTo>
                    <a:pt x="12" y="8695"/>
                  </a:lnTo>
                  <a:cubicBezTo>
                    <a:pt x="12" y="8805"/>
                    <a:pt x="72" y="8873"/>
                    <a:pt x="159" y="8873"/>
                  </a:cubicBezTo>
                  <a:cubicBezTo>
                    <a:pt x="194" y="8873"/>
                    <a:pt x="233" y="8861"/>
                    <a:pt x="274" y="8837"/>
                  </a:cubicBezTo>
                  <a:lnTo>
                    <a:pt x="453" y="8730"/>
                  </a:lnTo>
                  <a:cubicBezTo>
                    <a:pt x="595" y="8647"/>
                    <a:pt x="703" y="8456"/>
                    <a:pt x="703" y="8302"/>
                  </a:cubicBezTo>
                  <a:lnTo>
                    <a:pt x="691" y="3611"/>
                  </a:lnTo>
                  <a:lnTo>
                    <a:pt x="512" y="3146"/>
                  </a:lnTo>
                  <a:lnTo>
                    <a:pt x="512" y="122"/>
                  </a:lnTo>
                  <a:cubicBezTo>
                    <a:pt x="512" y="47"/>
                    <a:pt x="471" y="1"/>
                    <a:pt x="413"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0"/>
            <p:cNvSpPr/>
            <p:nvPr/>
          </p:nvSpPr>
          <p:spPr>
            <a:xfrm>
              <a:off x="2480936" y="1549761"/>
              <a:ext cx="22873" cy="287974"/>
            </a:xfrm>
            <a:custGeom>
              <a:avLst/>
              <a:gdLst/>
              <a:ahLst/>
              <a:cxnLst/>
              <a:rect l="l" t="t" r="r" b="b"/>
              <a:pathLst>
                <a:path w="715" h="9002" extrusionOk="0">
                  <a:moveTo>
                    <a:pt x="695" y="155"/>
                  </a:moveTo>
                  <a:lnTo>
                    <a:pt x="715" y="167"/>
                  </a:lnTo>
                  <a:cubicBezTo>
                    <a:pt x="704" y="156"/>
                    <a:pt x="703" y="155"/>
                    <a:pt x="695" y="155"/>
                  </a:cubicBezTo>
                  <a:close/>
                  <a:moveTo>
                    <a:pt x="370" y="0"/>
                  </a:moveTo>
                  <a:cubicBezTo>
                    <a:pt x="370" y="0"/>
                    <a:pt x="370" y="0"/>
                    <a:pt x="370" y="12"/>
                  </a:cubicBezTo>
                  <a:lnTo>
                    <a:pt x="358" y="12"/>
                  </a:lnTo>
                  <a:cubicBezTo>
                    <a:pt x="346" y="12"/>
                    <a:pt x="334" y="24"/>
                    <a:pt x="334" y="24"/>
                  </a:cubicBezTo>
                  <a:cubicBezTo>
                    <a:pt x="322" y="24"/>
                    <a:pt x="310" y="36"/>
                    <a:pt x="298" y="48"/>
                  </a:cubicBezTo>
                  <a:cubicBezTo>
                    <a:pt x="298" y="48"/>
                    <a:pt x="286" y="48"/>
                    <a:pt x="286" y="60"/>
                  </a:cubicBezTo>
                  <a:cubicBezTo>
                    <a:pt x="286" y="60"/>
                    <a:pt x="274" y="60"/>
                    <a:pt x="274" y="72"/>
                  </a:cubicBezTo>
                  <a:lnTo>
                    <a:pt x="262" y="72"/>
                  </a:lnTo>
                  <a:lnTo>
                    <a:pt x="262" y="84"/>
                  </a:lnTo>
                  <a:lnTo>
                    <a:pt x="250" y="84"/>
                  </a:lnTo>
                  <a:cubicBezTo>
                    <a:pt x="250" y="95"/>
                    <a:pt x="250" y="95"/>
                    <a:pt x="239" y="107"/>
                  </a:cubicBezTo>
                  <a:lnTo>
                    <a:pt x="239" y="119"/>
                  </a:lnTo>
                  <a:lnTo>
                    <a:pt x="227" y="119"/>
                  </a:lnTo>
                  <a:cubicBezTo>
                    <a:pt x="227" y="119"/>
                    <a:pt x="227" y="131"/>
                    <a:pt x="215" y="131"/>
                  </a:cubicBezTo>
                  <a:cubicBezTo>
                    <a:pt x="215" y="143"/>
                    <a:pt x="215" y="143"/>
                    <a:pt x="215" y="155"/>
                  </a:cubicBezTo>
                  <a:cubicBezTo>
                    <a:pt x="203" y="155"/>
                    <a:pt x="203" y="155"/>
                    <a:pt x="203" y="167"/>
                  </a:cubicBezTo>
                  <a:cubicBezTo>
                    <a:pt x="203" y="167"/>
                    <a:pt x="203" y="179"/>
                    <a:pt x="191" y="179"/>
                  </a:cubicBezTo>
                  <a:cubicBezTo>
                    <a:pt x="191" y="179"/>
                    <a:pt x="191" y="191"/>
                    <a:pt x="191" y="191"/>
                  </a:cubicBezTo>
                  <a:cubicBezTo>
                    <a:pt x="191" y="203"/>
                    <a:pt x="191" y="203"/>
                    <a:pt x="179" y="203"/>
                  </a:cubicBezTo>
                  <a:cubicBezTo>
                    <a:pt x="179" y="215"/>
                    <a:pt x="179" y="215"/>
                    <a:pt x="179" y="226"/>
                  </a:cubicBezTo>
                  <a:cubicBezTo>
                    <a:pt x="179" y="226"/>
                    <a:pt x="179" y="226"/>
                    <a:pt x="179" y="238"/>
                  </a:cubicBezTo>
                  <a:lnTo>
                    <a:pt x="167" y="238"/>
                  </a:lnTo>
                  <a:cubicBezTo>
                    <a:pt x="167" y="250"/>
                    <a:pt x="167" y="250"/>
                    <a:pt x="167" y="262"/>
                  </a:cubicBezTo>
                  <a:cubicBezTo>
                    <a:pt x="167" y="262"/>
                    <a:pt x="167" y="274"/>
                    <a:pt x="167" y="274"/>
                  </a:cubicBezTo>
                  <a:cubicBezTo>
                    <a:pt x="167" y="286"/>
                    <a:pt x="167" y="286"/>
                    <a:pt x="167" y="286"/>
                  </a:cubicBezTo>
                  <a:cubicBezTo>
                    <a:pt x="167" y="298"/>
                    <a:pt x="167" y="310"/>
                    <a:pt x="167" y="322"/>
                  </a:cubicBezTo>
                  <a:lnTo>
                    <a:pt x="167" y="3346"/>
                  </a:lnTo>
                  <a:lnTo>
                    <a:pt x="0" y="4013"/>
                  </a:lnTo>
                  <a:lnTo>
                    <a:pt x="12" y="8692"/>
                  </a:lnTo>
                  <a:cubicBezTo>
                    <a:pt x="12" y="8775"/>
                    <a:pt x="36" y="8823"/>
                    <a:pt x="84" y="8858"/>
                  </a:cubicBezTo>
                  <a:lnTo>
                    <a:pt x="338" y="8997"/>
                  </a:lnTo>
                  <a:lnTo>
                    <a:pt x="338" y="8997"/>
                  </a:lnTo>
                  <a:cubicBezTo>
                    <a:pt x="295" y="8972"/>
                    <a:pt x="274" y="8925"/>
                    <a:pt x="274" y="8847"/>
                  </a:cubicBezTo>
                  <a:lnTo>
                    <a:pt x="262" y="4156"/>
                  </a:lnTo>
                  <a:lnTo>
                    <a:pt x="429" y="3501"/>
                  </a:lnTo>
                  <a:lnTo>
                    <a:pt x="417" y="476"/>
                  </a:lnTo>
                  <a:cubicBezTo>
                    <a:pt x="417" y="453"/>
                    <a:pt x="429" y="441"/>
                    <a:pt x="429" y="429"/>
                  </a:cubicBezTo>
                  <a:lnTo>
                    <a:pt x="417" y="429"/>
                  </a:lnTo>
                  <a:cubicBezTo>
                    <a:pt x="417" y="417"/>
                    <a:pt x="429" y="405"/>
                    <a:pt x="429" y="393"/>
                  </a:cubicBezTo>
                  <a:cubicBezTo>
                    <a:pt x="429" y="381"/>
                    <a:pt x="429" y="381"/>
                    <a:pt x="429" y="381"/>
                  </a:cubicBezTo>
                  <a:cubicBezTo>
                    <a:pt x="441" y="369"/>
                    <a:pt x="441" y="357"/>
                    <a:pt x="441" y="346"/>
                  </a:cubicBezTo>
                  <a:cubicBezTo>
                    <a:pt x="453" y="334"/>
                    <a:pt x="465" y="322"/>
                    <a:pt x="465" y="310"/>
                  </a:cubicBezTo>
                  <a:lnTo>
                    <a:pt x="465" y="298"/>
                  </a:lnTo>
                  <a:cubicBezTo>
                    <a:pt x="477" y="286"/>
                    <a:pt x="477" y="274"/>
                    <a:pt x="489" y="262"/>
                  </a:cubicBezTo>
                  <a:cubicBezTo>
                    <a:pt x="501" y="250"/>
                    <a:pt x="512" y="238"/>
                    <a:pt x="524" y="238"/>
                  </a:cubicBezTo>
                  <a:lnTo>
                    <a:pt x="524" y="226"/>
                  </a:lnTo>
                  <a:cubicBezTo>
                    <a:pt x="536" y="215"/>
                    <a:pt x="536" y="215"/>
                    <a:pt x="548" y="203"/>
                  </a:cubicBezTo>
                  <a:lnTo>
                    <a:pt x="560" y="203"/>
                  </a:lnTo>
                  <a:cubicBezTo>
                    <a:pt x="572" y="191"/>
                    <a:pt x="584" y="179"/>
                    <a:pt x="596" y="179"/>
                  </a:cubicBezTo>
                  <a:cubicBezTo>
                    <a:pt x="596" y="167"/>
                    <a:pt x="608" y="167"/>
                    <a:pt x="620" y="155"/>
                  </a:cubicBezTo>
                  <a:lnTo>
                    <a:pt x="691" y="155"/>
                  </a:lnTo>
                  <a:cubicBezTo>
                    <a:pt x="692" y="155"/>
                    <a:pt x="694" y="155"/>
                    <a:pt x="695" y="155"/>
                  </a:cubicBezTo>
                  <a:lnTo>
                    <a:pt x="695" y="155"/>
                  </a:lnTo>
                  <a:lnTo>
                    <a:pt x="453" y="12"/>
                  </a:lnTo>
                  <a:lnTo>
                    <a:pt x="441" y="12"/>
                  </a:lnTo>
                  <a:cubicBezTo>
                    <a:pt x="441" y="0"/>
                    <a:pt x="441" y="0"/>
                    <a:pt x="429" y="0"/>
                  </a:cubicBezTo>
                  <a:close/>
                  <a:moveTo>
                    <a:pt x="338" y="8997"/>
                  </a:moveTo>
                  <a:lnTo>
                    <a:pt x="338" y="8997"/>
                  </a:lnTo>
                  <a:cubicBezTo>
                    <a:pt x="340" y="8998"/>
                    <a:pt x="343" y="9000"/>
                    <a:pt x="346" y="9001"/>
                  </a:cubicBezTo>
                  <a:lnTo>
                    <a:pt x="338" y="89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a:off x="2488934" y="1554623"/>
              <a:ext cx="22489" cy="283847"/>
            </a:xfrm>
            <a:custGeom>
              <a:avLst/>
              <a:gdLst/>
              <a:ahLst/>
              <a:cxnLst/>
              <a:rect l="l" t="t" r="r" b="b"/>
              <a:pathLst>
                <a:path w="703" h="8873" extrusionOk="0">
                  <a:moveTo>
                    <a:pt x="414" y="1"/>
                  </a:moveTo>
                  <a:cubicBezTo>
                    <a:pt x="389" y="1"/>
                    <a:pt x="362" y="9"/>
                    <a:pt x="334" y="27"/>
                  </a:cubicBezTo>
                  <a:cubicBezTo>
                    <a:pt x="239" y="74"/>
                    <a:pt x="167" y="205"/>
                    <a:pt x="167" y="313"/>
                  </a:cubicBezTo>
                  <a:lnTo>
                    <a:pt x="179" y="3349"/>
                  </a:lnTo>
                  <a:lnTo>
                    <a:pt x="0" y="4004"/>
                  </a:lnTo>
                  <a:lnTo>
                    <a:pt x="24" y="8695"/>
                  </a:lnTo>
                  <a:cubicBezTo>
                    <a:pt x="24" y="8805"/>
                    <a:pt x="79" y="8873"/>
                    <a:pt x="161" y="8873"/>
                  </a:cubicBezTo>
                  <a:cubicBezTo>
                    <a:pt x="195" y="8873"/>
                    <a:pt x="233" y="8861"/>
                    <a:pt x="274" y="8837"/>
                  </a:cubicBezTo>
                  <a:lnTo>
                    <a:pt x="453" y="8730"/>
                  </a:lnTo>
                  <a:cubicBezTo>
                    <a:pt x="596" y="8647"/>
                    <a:pt x="703" y="8456"/>
                    <a:pt x="703" y="8290"/>
                  </a:cubicBezTo>
                  <a:lnTo>
                    <a:pt x="691" y="3611"/>
                  </a:lnTo>
                  <a:lnTo>
                    <a:pt x="524" y="3146"/>
                  </a:lnTo>
                  <a:lnTo>
                    <a:pt x="512" y="122"/>
                  </a:lnTo>
                  <a:cubicBezTo>
                    <a:pt x="512" y="47"/>
                    <a:pt x="471" y="1"/>
                    <a:pt x="414"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2290118" y="1876151"/>
              <a:ext cx="474220" cy="234583"/>
            </a:xfrm>
            <a:custGeom>
              <a:avLst/>
              <a:gdLst/>
              <a:ahLst/>
              <a:cxnLst/>
              <a:rect l="l" t="t" r="r" b="b"/>
              <a:pathLst>
                <a:path w="14824" h="7333" extrusionOk="0">
                  <a:moveTo>
                    <a:pt x="14824" y="1"/>
                  </a:moveTo>
                  <a:cubicBezTo>
                    <a:pt x="14824" y="108"/>
                    <a:pt x="14764" y="203"/>
                    <a:pt x="14633" y="275"/>
                  </a:cubicBezTo>
                  <a:lnTo>
                    <a:pt x="6620" y="4930"/>
                  </a:lnTo>
                  <a:cubicBezTo>
                    <a:pt x="6489" y="5007"/>
                    <a:pt x="6317" y="5046"/>
                    <a:pt x="6143" y="5046"/>
                  </a:cubicBezTo>
                  <a:cubicBezTo>
                    <a:pt x="5968" y="5046"/>
                    <a:pt x="5793" y="5007"/>
                    <a:pt x="5656" y="4930"/>
                  </a:cubicBezTo>
                  <a:lnTo>
                    <a:pt x="203" y="1799"/>
                  </a:lnTo>
                  <a:cubicBezTo>
                    <a:pt x="72" y="1727"/>
                    <a:pt x="0" y="1620"/>
                    <a:pt x="0" y="1525"/>
                  </a:cubicBezTo>
                  <a:lnTo>
                    <a:pt x="0" y="3811"/>
                  </a:lnTo>
                  <a:cubicBezTo>
                    <a:pt x="0" y="3906"/>
                    <a:pt x="72" y="4013"/>
                    <a:pt x="203" y="4085"/>
                  </a:cubicBezTo>
                  <a:lnTo>
                    <a:pt x="5656" y="7216"/>
                  </a:lnTo>
                  <a:cubicBezTo>
                    <a:pt x="5787" y="7293"/>
                    <a:pt x="5959" y="7332"/>
                    <a:pt x="6134" y="7332"/>
                  </a:cubicBezTo>
                  <a:cubicBezTo>
                    <a:pt x="6308" y="7332"/>
                    <a:pt x="6483" y="7293"/>
                    <a:pt x="6620" y="7216"/>
                  </a:cubicBezTo>
                  <a:lnTo>
                    <a:pt x="14621" y="2573"/>
                  </a:lnTo>
                  <a:cubicBezTo>
                    <a:pt x="14752" y="2489"/>
                    <a:pt x="14824" y="2394"/>
                    <a:pt x="14824" y="2287"/>
                  </a:cubicBezTo>
                  <a:lnTo>
                    <a:pt x="14824"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a:off x="2288199" y="1763515"/>
              <a:ext cx="478442" cy="274090"/>
            </a:xfrm>
            <a:custGeom>
              <a:avLst/>
              <a:gdLst/>
              <a:ahLst/>
              <a:cxnLst/>
              <a:rect l="l" t="t" r="r" b="b"/>
              <a:pathLst>
                <a:path w="14956" h="8568" extrusionOk="0">
                  <a:moveTo>
                    <a:pt x="8752" y="1"/>
                  </a:moveTo>
                  <a:cubicBezTo>
                    <a:pt x="8579" y="1"/>
                    <a:pt x="8407" y="39"/>
                    <a:pt x="8276" y="117"/>
                  </a:cubicBezTo>
                  <a:lnTo>
                    <a:pt x="263" y="4760"/>
                  </a:lnTo>
                  <a:cubicBezTo>
                    <a:pt x="1" y="4915"/>
                    <a:pt x="1" y="5165"/>
                    <a:pt x="263" y="5320"/>
                  </a:cubicBezTo>
                  <a:lnTo>
                    <a:pt x="5716" y="8451"/>
                  </a:lnTo>
                  <a:cubicBezTo>
                    <a:pt x="5853" y="8528"/>
                    <a:pt x="6028" y="8567"/>
                    <a:pt x="6203" y="8567"/>
                  </a:cubicBezTo>
                  <a:cubicBezTo>
                    <a:pt x="6377" y="8567"/>
                    <a:pt x="6549" y="8528"/>
                    <a:pt x="6680" y="8451"/>
                  </a:cubicBezTo>
                  <a:lnTo>
                    <a:pt x="14693" y="3796"/>
                  </a:lnTo>
                  <a:cubicBezTo>
                    <a:pt x="14955" y="3641"/>
                    <a:pt x="14955" y="3391"/>
                    <a:pt x="14681" y="3248"/>
                  </a:cubicBezTo>
                  <a:lnTo>
                    <a:pt x="9228" y="117"/>
                  </a:lnTo>
                  <a:cubicBezTo>
                    <a:pt x="9097" y="39"/>
                    <a:pt x="8925" y="1"/>
                    <a:pt x="8752"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0"/>
            <p:cNvSpPr/>
            <p:nvPr/>
          </p:nvSpPr>
          <p:spPr>
            <a:xfrm>
              <a:off x="2508352" y="1818985"/>
              <a:ext cx="125721" cy="71722"/>
            </a:xfrm>
            <a:custGeom>
              <a:avLst/>
              <a:gdLst/>
              <a:ahLst/>
              <a:cxnLst/>
              <a:rect l="l" t="t" r="r" b="b"/>
              <a:pathLst>
                <a:path w="3930" h="2242" extrusionOk="0">
                  <a:moveTo>
                    <a:pt x="3731" y="0"/>
                  </a:moveTo>
                  <a:cubicBezTo>
                    <a:pt x="3676" y="0"/>
                    <a:pt x="3617" y="12"/>
                    <a:pt x="3573" y="38"/>
                  </a:cubicBezTo>
                  <a:lnTo>
                    <a:pt x="96" y="2050"/>
                  </a:lnTo>
                  <a:cubicBezTo>
                    <a:pt x="13" y="2097"/>
                    <a:pt x="1" y="2169"/>
                    <a:pt x="72" y="2216"/>
                  </a:cubicBezTo>
                  <a:cubicBezTo>
                    <a:pt x="105" y="2233"/>
                    <a:pt x="151" y="2242"/>
                    <a:pt x="199" y="2242"/>
                  </a:cubicBezTo>
                  <a:cubicBezTo>
                    <a:pt x="255" y="2242"/>
                    <a:pt x="313" y="2230"/>
                    <a:pt x="358" y="2205"/>
                  </a:cubicBezTo>
                  <a:lnTo>
                    <a:pt x="3835" y="192"/>
                  </a:lnTo>
                  <a:cubicBezTo>
                    <a:pt x="3918" y="145"/>
                    <a:pt x="3930" y="73"/>
                    <a:pt x="3858" y="26"/>
                  </a:cubicBezTo>
                  <a:cubicBezTo>
                    <a:pt x="3825" y="9"/>
                    <a:pt x="3779" y="0"/>
                    <a:pt x="3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2491589" y="1809293"/>
              <a:ext cx="125721" cy="71818"/>
            </a:xfrm>
            <a:custGeom>
              <a:avLst/>
              <a:gdLst/>
              <a:ahLst/>
              <a:cxnLst/>
              <a:rect l="l" t="t" r="r" b="b"/>
              <a:pathLst>
                <a:path w="3930" h="2245" extrusionOk="0">
                  <a:moveTo>
                    <a:pt x="3739" y="1"/>
                  </a:moveTo>
                  <a:cubicBezTo>
                    <a:pt x="3681" y="1"/>
                    <a:pt x="3619" y="16"/>
                    <a:pt x="3573" y="43"/>
                  </a:cubicBezTo>
                  <a:lnTo>
                    <a:pt x="96" y="2055"/>
                  </a:lnTo>
                  <a:cubicBezTo>
                    <a:pt x="13" y="2103"/>
                    <a:pt x="1" y="2174"/>
                    <a:pt x="72" y="2210"/>
                  </a:cubicBezTo>
                  <a:cubicBezTo>
                    <a:pt x="106" y="2232"/>
                    <a:pt x="153" y="2244"/>
                    <a:pt x="202" y="2244"/>
                  </a:cubicBezTo>
                  <a:cubicBezTo>
                    <a:pt x="257" y="2244"/>
                    <a:pt x="314" y="2229"/>
                    <a:pt x="358" y="2198"/>
                  </a:cubicBezTo>
                  <a:lnTo>
                    <a:pt x="3835" y="198"/>
                  </a:lnTo>
                  <a:cubicBezTo>
                    <a:pt x="3918" y="150"/>
                    <a:pt x="3930" y="67"/>
                    <a:pt x="3858" y="31"/>
                  </a:cubicBezTo>
                  <a:cubicBezTo>
                    <a:pt x="3827" y="10"/>
                    <a:pt x="3784" y="1"/>
                    <a:pt x="3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0"/>
            <p:cNvSpPr/>
            <p:nvPr/>
          </p:nvSpPr>
          <p:spPr>
            <a:xfrm>
              <a:off x="2474826" y="1799792"/>
              <a:ext cx="125721" cy="71658"/>
            </a:xfrm>
            <a:custGeom>
              <a:avLst/>
              <a:gdLst/>
              <a:ahLst/>
              <a:cxnLst/>
              <a:rect l="l" t="t" r="r" b="b"/>
              <a:pathLst>
                <a:path w="3930" h="2240" extrusionOk="0">
                  <a:moveTo>
                    <a:pt x="3739" y="0"/>
                  </a:moveTo>
                  <a:cubicBezTo>
                    <a:pt x="3681" y="0"/>
                    <a:pt x="3620" y="16"/>
                    <a:pt x="3573" y="42"/>
                  </a:cubicBezTo>
                  <a:lnTo>
                    <a:pt x="96" y="2043"/>
                  </a:lnTo>
                  <a:cubicBezTo>
                    <a:pt x="13" y="2090"/>
                    <a:pt x="1" y="2174"/>
                    <a:pt x="72" y="2209"/>
                  </a:cubicBezTo>
                  <a:cubicBezTo>
                    <a:pt x="104" y="2230"/>
                    <a:pt x="146" y="2240"/>
                    <a:pt x="192" y="2240"/>
                  </a:cubicBezTo>
                  <a:cubicBezTo>
                    <a:pt x="250" y="2240"/>
                    <a:pt x="311" y="2224"/>
                    <a:pt x="358" y="2197"/>
                  </a:cubicBezTo>
                  <a:lnTo>
                    <a:pt x="3835" y="185"/>
                  </a:lnTo>
                  <a:cubicBezTo>
                    <a:pt x="3930" y="138"/>
                    <a:pt x="3930" y="66"/>
                    <a:pt x="3859" y="30"/>
                  </a:cubicBezTo>
                  <a:cubicBezTo>
                    <a:pt x="3827" y="10"/>
                    <a:pt x="3784" y="0"/>
                    <a:pt x="3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p:nvPr/>
          </p:nvSpPr>
          <p:spPr>
            <a:xfrm>
              <a:off x="2458096" y="1790035"/>
              <a:ext cx="125721" cy="71754"/>
            </a:xfrm>
            <a:custGeom>
              <a:avLst/>
              <a:gdLst/>
              <a:ahLst/>
              <a:cxnLst/>
              <a:rect l="l" t="t" r="r" b="b"/>
              <a:pathLst>
                <a:path w="3930" h="2243" extrusionOk="0">
                  <a:moveTo>
                    <a:pt x="3730" y="0"/>
                  </a:moveTo>
                  <a:cubicBezTo>
                    <a:pt x="3675" y="0"/>
                    <a:pt x="3617" y="12"/>
                    <a:pt x="3572" y="38"/>
                  </a:cubicBezTo>
                  <a:lnTo>
                    <a:pt x="95" y="2050"/>
                  </a:lnTo>
                  <a:cubicBezTo>
                    <a:pt x="12" y="2098"/>
                    <a:pt x="0" y="2169"/>
                    <a:pt x="72" y="2217"/>
                  </a:cubicBezTo>
                  <a:cubicBezTo>
                    <a:pt x="110" y="2233"/>
                    <a:pt x="157" y="2242"/>
                    <a:pt x="203" y="2242"/>
                  </a:cubicBezTo>
                  <a:cubicBezTo>
                    <a:pt x="258" y="2242"/>
                    <a:pt x="313" y="2230"/>
                    <a:pt x="357" y="2205"/>
                  </a:cubicBezTo>
                  <a:lnTo>
                    <a:pt x="3846" y="193"/>
                  </a:lnTo>
                  <a:cubicBezTo>
                    <a:pt x="3929" y="145"/>
                    <a:pt x="3929" y="73"/>
                    <a:pt x="3858" y="26"/>
                  </a:cubicBezTo>
                  <a:cubicBezTo>
                    <a:pt x="3825" y="9"/>
                    <a:pt x="3779" y="0"/>
                    <a:pt x="3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2547955" y="2030597"/>
              <a:ext cx="14523" cy="18426"/>
            </a:xfrm>
            <a:custGeom>
              <a:avLst/>
              <a:gdLst/>
              <a:ahLst/>
              <a:cxnLst/>
              <a:rect l="l" t="t" r="r" b="b"/>
              <a:pathLst>
                <a:path w="454" h="576" extrusionOk="0">
                  <a:moveTo>
                    <a:pt x="330" y="0"/>
                  </a:moveTo>
                  <a:cubicBezTo>
                    <a:pt x="300" y="0"/>
                    <a:pt x="265" y="10"/>
                    <a:pt x="227" y="31"/>
                  </a:cubicBezTo>
                  <a:cubicBezTo>
                    <a:pt x="108" y="102"/>
                    <a:pt x="1" y="281"/>
                    <a:pt x="1" y="424"/>
                  </a:cubicBezTo>
                  <a:cubicBezTo>
                    <a:pt x="1" y="522"/>
                    <a:pt x="52" y="575"/>
                    <a:pt x="123" y="575"/>
                  </a:cubicBezTo>
                  <a:cubicBezTo>
                    <a:pt x="155" y="575"/>
                    <a:pt x="190" y="565"/>
                    <a:pt x="227" y="543"/>
                  </a:cubicBezTo>
                  <a:cubicBezTo>
                    <a:pt x="358" y="471"/>
                    <a:pt x="453" y="304"/>
                    <a:pt x="453" y="162"/>
                  </a:cubicBezTo>
                  <a:cubicBezTo>
                    <a:pt x="453" y="60"/>
                    <a:pt x="405" y="0"/>
                    <a:pt x="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2597859" y="2002030"/>
              <a:ext cx="14523" cy="18330"/>
            </a:xfrm>
            <a:custGeom>
              <a:avLst/>
              <a:gdLst/>
              <a:ahLst/>
              <a:cxnLst/>
              <a:rect l="l" t="t" r="r" b="b"/>
              <a:pathLst>
                <a:path w="454" h="573" extrusionOk="0">
                  <a:moveTo>
                    <a:pt x="324" y="0"/>
                  </a:moveTo>
                  <a:cubicBezTo>
                    <a:pt x="294" y="0"/>
                    <a:pt x="261" y="10"/>
                    <a:pt x="227" y="31"/>
                  </a:cubicBezTo>
                  <a:cubicBezTo>
                    <a:pt x="96" y="102"/>
                    <a:pt x="1" y="269"/>
                    <a:pt x="1" y="412"/>
                  </a:cubicBezTo>
                  <a:cubicBezTo>
                    <a:pt x="1" y="513"/>
                    <a:pt x="49" y="573"/>
                    <a:pt x="124" y="573"/>
                  </a:cubicBezTo>
                  <a:cubicBezTo>
                    <a:pt x="154" y="573"/>
                    <a:pt x="189" y="563"/>
                    <a:pt x="227" y="543"/>
                  </a:cubicBezTo>
                  <a:cubicBezTo>
                    <a:pt x="346" y="471"/>
                    <a:pt x="453" y="293"/>
                    <a:pt x="453" y="162"/>
                  </a:cubicBezTo>
                  <a:cubicBezTo>
                    <a:pt x="453" y="60"/>
                    <a:pt x="399" y="0"/>
                    <a:pt x="3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p:nvPr/>
          </p:nvSpPr>
          <p:spPr>
            <a:xfrm>
              <a:off x="2647762" y="1973080"/>
              <a:ext cx="14108" cy="18714"/>
            </a:xfrm>
            <a:custGeom>
              <a:avLst/>
              <a:gdLst/>
              <a:ahLst/>
              <a:cxnLst/>
              <a:rect l="l" t="t" r="r" b="b"/>
              <a:pathLst>
                <a:path w="441" h="585" extrusionOk="0">
                  <a:moveTo>
                    <a:pt x="317" y="0"/>
                  </a:moveTo>
                  <a:cubicBezTo>
                    <a:pt x="287" y="0"/>
                    <a:pt x="252" y="10"/>
                    <a:pt x="215" y="31"/>
                  </a:cubicBezTo>
                  <a:cubicBezTo>
                    <a:pt x="96" y="102"/>
                    <a:pt x="0" y="281"/>
                    <a:pt x="0" y="424"/>
                  </a:cubicBezTo>
                  <a:cubicBezTo>
                    <a:pt x="0" y="525"/>
                    <a:pt x="49" y="585"/>
                    <a:pt x="120" y="585"/>
                  </a:cubicBezTo>
                  <a:cubicBezTo>
                    <a:pt x="148" y="585"/>
                    <a:pt x="180" y="575"/>
                    <a:pt x="215" y="555"/>
                  </a:cubicBezTo>
                  <a:cubicBezTo>
                    <a:pt x="346" y="483"/>
                    <a:pt x="441" y="305"/>
                    <a:pt x="441" y="162"/>
                  </a:cubicBezTo>
                  <a:cubicBezTo>
                    <a:pt x="441" y="60"/>
                    <a:pt x="393" y="0"/>
                    <a:pt x="3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a:off x="2697282" y="1944513"/>
              <a:ext cx="14491" cy="18426"/>
            </a:xfrm>
            <a:custGeom>
              <a:avLst/>
              <a:gdLst/>
              <a:ahLst/>
              <a:cxnLst/>
              <a:rect l="l" t="t" r="r" b="b"/>
              <a:pathLst>
                <a:path w="453" h="576" extrusionOk="0">
                  <a:moveTo>
                    <a:pt x="324" y="1"/>
                  </a:moveTo>
                  <a:cubicBezTo>
                    <a:pt x="294" y="1"/>
                    <a:pt x="261" y="10"/>
                    <a:pt x="226" y="31"/>
                  </a:cubicBezTo>
                  <a:cubicBezTo>
                    <a:pt x="107" y="102"/>
                    <a:pt x="0" y="281"/>
                    <a:pt x="0" y="424"/>
                  </a:cubicBezTo>
                  <a:cubicBezTo>
                    <a:pt x="0" y="522"/>
                    <a:pt x="51" y="576"/>
                    <a:pt x="122" y="576"/>
                  </a:cubicBezTo>
                  <a:cubicBezTo>
                    <a:pt x="154" y="576"/>
                    <a:pt x="190" y="565"/>
                    <a:pt x="226" y="543"/>
                  </a:cubicBezTo>
                  <a:cubicBezTo>
                    <a:pt x="357" y="471"/>
                    <a:pt x="453" y="305"/>
                    <a:pt x="453" y="162"/>
                  </a:cubicBezTo>
                  <a:cubicBezTo>
                    <a:pt x="453" y="60"/>
                    <a:pt x="398" y="1"/>
                    <a:pt x="3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0"/>
          <p:cNvGrpSpPr/>
          <p:nvPr/>
        </p:nvGrpSpPr>
        <p:grpSpPr>
          <a:xfrm>
            <a:off x="302025" y="1284838"/>
            <a:ext cx="579625" cy="557161"/>
            <a:chOff x="304275" y="275275"/>
            <a:chExt cx="579625" cy="557161"/>
          </a:xfrm>
        </p:grpSpPr>
        <p:sp>
          <p:nvSpPr>
            <p:cNvPr id="951" name="Google Shape;951;p40"/>
            <p:cNvSpPr/>
            <p:nvPr/>
          </p:nvSpPr>
          <p:spPr>
            <a:xfrm>
              <a:off x="304275"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528838"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0"/>
            <p:cNvSpPr/>
            <p:nvPr/>
          </p:nvSpPr>
          <p:spPr>
            <a:xfrm>
              <a:off x="753400"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0"/>
            <p:cNvSpPr/>
            <p:nvPr/>
          </p:nvSpPr>
          <p:spPr>
            <a:xfrm>
              <a:off x="304275"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528838" y="488611"/>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0"/>
            <p:cNvSpPr/>
            <p:nvPr/>
          </p:nvSpPr>
          <p:spPr>
            <a:xfrm>
              <a:off x="753400"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0"/>
            <p:cNvSpPr/>
            <p:nvPr/>
          </p:nvSpPr>
          <p:spPr>
            <a:xfrm>
              <a:off x="304275" y="701936"/>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528838"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0"/>
            <p:cNvSpPr/>
            <p:nvPr/>
          </p:nvSpPr>
          <p:spPr>
            <a:xfrm>
              <a:off x="753400"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40"/>
          <p:cNvGrpSpPr/>
          <p:nvPr/>
        </p:nvGrpSpPr>
        <p:grpSpPr>
          <a:xfrm>
            <a:off x="3004523" y="3056612"/>
            <a:ext cx="488664" cy="544316"/>
            <a:chOff x="2092454" y="2863767"/>
            <a:chExt cx="391558" cy="436150"/>
          </a:xfrm>
        </p:grpSpPr>
        <p:sp>
          <p:nvSpPr>
            <p:cNvPr id="961" name="Google Shape;961;p40"/>
            <p:cNvSpPr/>
            <p:nvPr/>
          </p:nvSpPr>
          <p:spPr>
            <a:xfrm>
              <a:off x="2092806" y="2863767"/>
              <a:ext cx="391206" cy="226649"/>
            </a:xfrm>
            <a:custGeom>
              <a:avLst/>
              <a:gdLst/>
              <a:ahLst/>
              <a:cxnLst/>
              <a:rect l="l" t="t" r="r" b="b"/>
              <a:pathLst>
                <a:path w="12229" h="7085" extrusionOk="0">
                  <a:moveTo>
                    <a:pt x="6097" y="1"/>
                  </a:moveTo>
                  <a:lnTo>
                    <a:pt x="1" y="3537"/>
                  </a:lnTo>
                  <a:lnTo>
                    <a:pt x="6133" y="7085"/>
                  </a:lnTo>
                  <a:lnTo>
                    <a:pt x="12229" y="3537"/>
                  </a:lnTo>
                  <a:lnTo>
                    <a:pt x="6097" y="1"/>
                  </a:ln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0"/>
            <p:cNvSpPr/>
            <p:nvPr/>
          </p:nvSpPr>
          <p:spPr>
            <a:xfrm>
              <a:off x="2288583" y="2976883"/>
              <a:ext cx="195427" cy="323035"/>
            </a:xfrm>
            <a:custGeom>
              <a:avLst/>
              <a:gdLst/>
              <a:ahLst/>
              <a:cxnLst/>
              <a:rect l="l" t="t" r="r" b="b"/>
              <a:pathLst>
                <a:path w="6109" h="10098" extrusionOk="0">
                  <a:moveTo>
                    <a:pt x="6109" y="1"/>
                  </a:moveTo>
                  <a:lnTo>
                    <a:pt x="13" y="3549"/>
                  </a:lnTo>
                  <a:lnTo>
                    <a:pt x="1" y="10097"/>
                  </a:lnTo>
                  <a:lnTo>
                    <a:pt x="6097" y="6561"/>
                  </a:lnTo>
                  <a:lnTo>
                    <a:pt x="6109" y="1"/>
                  </a:ln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0"/>
            <p:cNvSpPr/>
            <p:nvPr/>
          </p:nvSpPr>
          <p:spPr>
            <a:xfrm>
              <a:off x="2092454" y="2976883"/>
              <a:ext cx="196547" cy="323035"/>
            </a:xfrm>
            <a:custGeom>
              <a:avLst/>
              <a:gdLst/>
              <a:ahLst/>
              <a:cxnLst/>
              <a:rect l="l" t="t" r="r" b="b"/>
              <a:pathLst>
                <a:path w="6144" h="10098" extrusionOk="0">
                  <a:moveTo>
                    <a:pt x="12" y="1"/>
                  </a:moveTo>
                  <a:lnTo>
                    <a:pt x="0" y="6561"/>
                  </a:lnTo>
                  <a:lnTo>
                    <a:pt x="6132" y="10097"/>
                  </a:lnTo>
                  <a:lnTo>
                    <a:pt x="6144" y="3549"/>
                  </a:lnTo>
                  <a:lnTo>
                    <a:pt x="12"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40"/>
          <p:cNvGrpSpPr/>
          <p:nvPr/>
        </p:nvGrpSpPr>
        <p:grpSpPr>
          <a:xfrm>
            <a:off x="1153673" y="684012"/>
            <a:ext cx="488664" cy="544316"/>
            <a:chOff x="2092454" y="2863767"/>
            <a:chExt cx="391558" cy="436150"/>
          </a:xfrm>
        </p:grpSpPr>
        <p:sp>
          <p:nvSpPr>
            <p:cNvPr id="965" name="Google Shape;965;p40"/>
            <p:cNvSpPr/>
            <p:nvPr/>
          </p:nvSpPr>
          <p:spPr>
            <a:xfrm>
              <a:off x="2092806" y="2863767"/>
              <a:ext cx="391206" cy="226649"/>
            </a:xfrm>
            <a:custGeom>
              <a:avLst/>
              <a:gdLst/>
              <a:ahLst/>
              <a:cxnLst/>
              <a:rect l="l" t="t" r="r" b="b"/>
              <a:pathLst>
                <a:path w="12229" h="7085" extrusionOk="0">
                  <a:moveTo>
                    <a:pt x="6097" y="1"/>
                  </a:moveTo>
                  <a:lnTo>
                    <a:pt x="1" y="3537"/>
                  </a:lnTo>
                  <a:lnTo>
                    <a:pt x="6133" y="7085"/>
                  </a:lnTo>
                  <a:lnTo>
                    <a:pt x="12229" y="3537"/>
                  </a:lnTo>
                  <a:lnTo>
                    <a:pt x="6097" y="1"/>
                  </a:ln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2288583" y="2976883"/>
              <a:ext cx="195427" cy="323035"/>
            </a:xfrm>
            <a:custGeom>
              <a:avLst/>
              <a:gdLst/>
              <a:ahLst/>
              <a:cxnLst/>
              <a:rect l="l" t="t" r="r" b="b"/>
              <a:pathLst>
                <a:path w="6109" h="10098" extrusionOk="0">
                  <a:moveTo>
                    <a:pt x="6109" y="1"/>
                  </a:moveTo>
                  <a:lnTo>
                    <a:pt x="13" y="3549"/>
                  </a:lnTo>
                  <a:lnTo>
                    <a:pt x="1" y="10097"/>
                  </a:lnTo>
                  <a:lnTo>
                    <a:pt x="6097" y="6561"/>
                  </a:lnTo>
                  <a:lnTo>
                    <a:pt x="6109" y="1"/>
                  </a:ln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0"/>
            <p:cNvSpPr/>
            <p:nvPr/>
          </p:nvSpPr>
          <p:spPr>
            <a:xfrm>
              <a:off x="2092454" y="2976883"/>
              <a:ext cx="196547" cy="323035"/>
            </a:xfrm>
            <a:custGeom>
              <a:avLst/>
              <a:gdLst/>
              <a:ahLst/>
              <a:cxnLst/>
              <a:rect l="l" t="t" r="r" b="b"/>
              <a:pathLst>
                <a:path w="6144" h="10098" extrusionOk="0">
                  <a:moveTo>
                    <a:pt x="12" y="1"/>
                  </a:moveTo>
                  <a:lnTo>
                    <a:pt x="0" y="6561"/>
                  </a:lnTo>
                  <a:lnTo>
                    <a:pt x="6132" y="10097"/>
                  </a:lnTo>
                  <a:lnTo>
                    <a:pt x="6144" y="3549"/>
                  </a:lnTo>
                  <a:lnTo>
                    <a:pt x="12"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40"/>
          <p:cNvGrpSpPr/>
          <p:nvPr/>
        </p:nvGrpSpPr>
        <p:grpSpPr>
          <a:xfrm>
            <a:off x="302023" y="4331950"/>
            <a:ext cx="488664" cy="544316"/>
            <a:chOff x="2092454" y="2863767"/>
            <a:chExt cx="391558" cy="436150"/>
          </a:xfrm>
        </p:grpSpPr>
        <p:sp>
          <p:nvSpPr>
            <p:cNvPr id="969" name="Google Shape;969;p40"/>
            <p:cNvSpPr/>
            <p:nvPr/>
          </p:nvSpPr>
          <p:spPr>
            <a:xfrm>
              <a:off x="2092806" y="2863767"/>
              <a:ext cx="391206" cy="226649"/>
            </a:xfrm>
            <a:custGeom>
              <a:avLst/>
              <a:gdLst/>
              <a:ahLst/>
              <a:cxnLst/>
              <a:rect l="l" t="t" r="r" b="b"/>
              <a:pathLst>
                <a:path w="12229" h="7085" extrusionOk="0">
                  <a:moveTo>
                    <a:pt x="6097" y="1"/>
                  </a:moveTo>
                  <a:lnTo>
                    <a:pt x="1" y="3537"/>
                  </a:lnTo>
                  <a:lnTo>
                    <a:pt x="6133" y="7085"/>
                  </a:lnTo>
                  <a:lnTo>
                    <a:pt x="12229" y="3537"/>
                  </a:lnTo>
                  <a:lnTo>
                    <a:pt x="6097" y="1"/>
                  </a:ln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2288583" y="2976883"/>
              <a:ext cx="195427" cy="323035"/>
            </a:xfrm>
            <a:custGeom>
              <a:avLst/>
              <a:gdLst/>
              <a:ahLst/>
              <a:cxnLst/>
              <a:rect l="l" t="t" r="r" b="b"/>
              <a:pathLst>
                <a:path w="6109" h="10098" extrusionOk="0">
                  <a:moveTo>
                    <a:pt x="6109" y="1"/>
                  </a:moveTo>
                  <a:lnTo>
                    <a:pt x="13" y="3549"/>
                  </a:lnTo>
                  <a:lnTo>
                    <a:pt x="1" y="10097"/>
                  </a:lnTo>
                  <a:lnTo>
                    <a:pt x="6097" y="6561"/>
                  </a:lnTo>
                  <a:lnTo>
                    <a:pt x="6109" y="1"/>
                  </a:ln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2092454" y="2976883"/>
              <a:ext cx="196547" cy="323035"/>
            </a:xfrm>
            <a:custGeom>
              <a:avLst/>
              <a:gdLst/>
              <a:ahLst/>
              <a:cxnLst/>
              <a:rect l="l" t="t" r="r" b="b"/>
              <a:pathLst>
                <a:path w="6144" h="10098" extrusionOk="0">
                  <a:moveTo>
                    <a:pt x="12" y="1"/>
                  </a:moveTo>
                  <a:lnTo>
                    <a:pt x="0" y="6561"/>
                  </a:lnTo>
                  <a:lnTo>
                    <a:pt x="6132" y="10097"/>
                  </a:lnTo>
                  <a:lnTo>
                    <a:pt x="6144" y="3549"/>
                  </a:lnTo>
                  <a:lnTo>
                    <a:pt x="12"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40"/>
          <p:cNvGrpSpPr/>
          <p:nvPr/>
        </p:nvGrpSpPr>
        <p:grpSpPr>
          <a:xfrm>
            <a:off x="4388585" y="1001767"/>
            <a:ext cx="488664" cy="544316"/>
            <a:chOff x="2092454" y="2863767"/>
            <a:chExt cx="391558" cy="436150"/>
          </a:xfrm>
        </p:grpSpPr>
        <p:sp>
          <p:nvSpPr>
            <p:cNvPr id="973" name="Google Shape;973;p40"/>
            <p:cNvSpPr/>
            <p:nvPr/>
          </p:nvSpPr>
          <p:spPr>
            <a:xfrm>
              <a:off x="2092806" y="2863767"/>
              <a:ext cx="391206" cy="226649"/>
            </a:xfrm>
            <a:custGeom>
              <a:avLst/>
              <a:gdLst/>
              <a:ahLst/>
              <a:cxnLst/>
              <a:rect l="l" t="t" r="r" b="b"/>
              <a:pathLst>
                <a:path w="12229" h="7085" extrusionOk="0">
                  <a:moveTo>
                    <a:pt x="6097" y="1"/>
                  </a:moveTo>
                  <a:lnTo>
                    <a:pt x="1" y="3537"/>
                  </a:lnTo>
                  <a:lnTo>
                    <a:pt x="6133" y="7085"/>
                  </a:lnTo>
                  <a:lnTo>
                    <a:pt x="12229" y="3537"/>
                  </a:lnTo>
                  <a:lnTo>
                    <a:pt x="6097" y="1"/>
                  </a:ln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2288583" y="2976883"/>
              <a:ext cx="195427" cy="323035"/>
            </a:xfrm>
            <a:custGeom>
              <a:avLst/>
              <a:gdLst/>
              <a:ahLst/>
              <a:cxnLst/>
              <a:rect l="l" t="t" r="r" b="b"/>
              <a:pathLst>
                <a:path w="6109" h="10098" extrusionOk="0">
                  <a:moveTo>
                    <a:pt x="6109" y="1"/>
                  </a:moveTo>
                  <a:lnTo>
                    <a:pt x="13" y="3549"/>
                  </a:lnTo>
                  <a:lnTo>
                    <a:pt x="1" y="10097"/>
                  </a:lnTo>
                  <a:lnTo>
                    <a:pt x="6097" y="6561"/>
                  </a:lnTo>
                  <a:lnTo>
                    <a:pt x="6109" y="1"/>
                  </a:ln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2092454" y="2976883"/>
              <a:ext cx="196547" cy="323035"/>
            </a:xfrm>
            <a:custGeom>
              <a:avLst/>
              <a:gdLst/>
              <a:ahLst/>
              <a:cxnLst/>
              <a:rect l="l" t="t" r="r" b="b"/>
              <a:pathLst>
                <a:path w="6144" h="10098" extrusionOk="0">
                  <a:moveTo>
                    <a:pt x="12" y="1"/>
                  </a:moveTo>
                  <a:lnTo>
                    <a:pt x="0" y="6561"/>
                  </a:lnTo>
                  <a:lnTo>
                    <a:pt x="6132" y="10097"/>
                  </a:lnTo>
                  <a:lnTo>
                    <a:pt x="6144" y="3549"/>
                  </a:lnTo>
                  <a:lnTo>
                    <a:pt x="12"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6" name="Google Shape;976;p40"/>
          <p:cNvSpPr/>
          <p:nvPr/>
        </p:nvSpPr>
        <p:spPr>
          <a:xfrm>
            <a:off x="3093900" y="1339714"/>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3093900" y="1815631"/>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8" name="Google Shape;978;p40"/>
          <p:cNvGrpSpPr/>
          <p:nvPr/>
        </p:nvGrpSpPr>
        <p:grpSpPr>
          <a:xfrm>
            <a:off x="8186398" y="3621475"/>
            <a:ext cx="488664" cy="544316"/>
            <a:chOff x="2092454" y="2863767"/>
            <a:chExt cx="391558" cy="436150"/>
          </a:xfrm>
        </p:grpSpPr>
        <p:sp>
          <p:nvSpPr>
            <p:cNvPr id="979" name="Google Shape;979;p40"/>
            <p:cNvSpPr/>
            <p:nvPr/>
          </p:nvSpPr>
          <p:spPr>
            <a:xfrm>
              <a:off x="2092806" y="2863767"/>
              <a:ext cx="391206" cy="226649"/>
            </a:xfrm>
            <a:custGeom>
              <a:avLst/>
              <a:gdLst/>
              <a:ahLst/>
              <a:cxnLst/>
              <a:rect l="l" t="t" r="r" b="b"/>
              <a:pathLst>
                <a:path w="12229" h="7085" extrusionOk="0">
                  <a:moveTo>
                    <a:pt x="6097" y="1"/>
                  </a:moveTo>
                  <a:lnTo>
                    <a:pt x="1" y="3537"/>
                  </a:lnTo>
                  <a:lnTo>
                    <a:pt x="6133" y="7085"/>
                  </a:lnTo>
                  <a:lnTo>
                    <a:pt x="12229" y="3537"/>
                  </a:lnTo>
                  <a:lnTo>
                    <a:pt x="6097" y="1"/>
                  </a:ln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0"/>
            <p:cNvSpPr/>
            <p:nvPr/>
          </p:nvSpPr>
          <p:spPr>
            <a:xfrm>
              <a:off x="2288583" y="2976883"/>
              <a:ext cx="195427" cy="323035"/>
            </a:xfrm>
            <a:custGeom>
              <a:avLst/>
              <a:gdLst/>
              <a:ahLst/>
              <a:cxnLst/>
              <a:rect l="l" t="t" r="r" b="b"/>
              <a:pathLst>
                <a:path w="6109" h="10098" extrusionOk="0">
                  <a:moveTo>
                    <a:pt x="6109" y="1"/>
                  </a:moveTo>
                  <a:lnTo>
                    <a:pt x="13" y="3549"/>
                  </a:lnTo>
                  <a:lnTo>
                    <a:pt x="1" y="10097"/>
                  </a:lnTo>
                  <a:lnTo>
                    <a:pt x="6097" y="6561"/>
                  </a:lnTo>
                  <a:lnTo>
                    <a:pt x="6109" y="1"/>
                  </a:ln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0"/>
            <p:cNvSpPr/>
            <p:nvPr/>
          </p:nvSpPr>
          <p:spPr>
            <a:xfrm>
              <a:off x="2092454" y="2976883"/>
              <a:ext cx="196547" cy="323035"/>
            </a:xfrm>
            <a:custGeom>
              <a:avLst/>
              <a:gdLst/>
              <a:ahLst/>
              <a:cxnLst/>
              <a:rect l="l" t="t" r="r" b="b"/>
              <a:pathLst>
                <a:path w="6144" h="10098" extrusionOk="0">
                  <a:moveTo>
                    <a:pt x="12" y="1"/>
                  </a:moveTo>
                  <a:lnTo>
                    <a:pt x="0" y="6561"/>
                  </a:lnTo>
                  <a:lnTo>
                    <a:pt x="6132" y="10097"/>
                  </a:lnTo>
                  <a:lnTo>
                    <a:pt x="6144" y="3549"/>
                  </a:lnTo>
                  <a:lnTo>
                    <a:pt x="12"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0"/>
          <p:cNvGrpSpPr/>
          <p:nvPr/>
        </p:nvGrpSpPr>
        <p:grpSpPr>
          <a:xfrm>
            <a:off x="3883375" y="4362474"/>
            <a:ext cx="355063" cy="130500"/>
            <a:chOff x="304275" y="701936"/>
            <a:chExt cx="355063" cy="130500"/>
          </a:xfrm>
        </p:grpSpPr>
        <p:sp>
          <p:nvSpPr>
            <p:cNvPr id="983" name="Google Shape;983;p40"/>
            <p:cNvSpPr/>
            <p:nvPr/>
          </p:nvSpPr>
          <p:spPr>
            <a:xfrm>
              <a:off x="304275" y="701936"/>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528838"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40"/>
          <p:cNvGrpSpPr/>
          <p:nvPr/>
        </p:nvGrpSpPr>
        <p:grpSpPr>
          <a:xfrm>
            <a:off x="1837829" y="4085195"/>
            <a:ext cx="896100" cy="206100"/>
            <a:chOff x="5733519" y="960358"/>
            <a:chExt cx="896100" cy="206100"/>
          </a:xfrm>
        </p:grpSpPr>
        <p:grpSp>
          <p:nvGrpSpPr>
            <p:cNvPr id="986" name="Google Shape;986;p40"/>
            <p:cNvGrpSpPr/>
            <p:nvPr/>
          </p:nvGrpSpPr>
          <p:grpSpPr>
            <a:xfrm>
              <a:off x="5733519" y="960358"/>
              <a:ext cx="210300" cy="206100"/>
              <a:chOff x="5733519" y="960358"/>
              <a:chExt cx="210300" cy="206100"/>
            </a:xfrm>
          </p:grpSpPr>
          <p:cxnSp>
            <p:nvCxnSpPr>
              <p:cNvPr id="987" name="Google Shape;987;p40"/>
              <p:cNvCxnSpPr/>
              <p:nvPr/>
            </p:nvCxnSpPr>
            <p:spPr>
              <a:xfrm>
                <a:off x="58386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988" name="Google Shape;988;p40"/>
              <p:cNvCxnSpPr/>
              <p:nvPr/>
            </p:nvCxnSpPr>
            <p:spPr>
              <a:xfrm>
                <a:off x="57335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989" name="Google Shape;989;p40"/>
            <p:cNvGrpSpPr/>
            <p:nvPr/>
          </p:nvGrpSpPr>
          <p:grpSpPr>
            <a:xfrm>
              <a:off x="6076419" y="960358"/>
              <a:ext cx="210300" cy="206100"/>
              <a:chOff x="6076419" y="960358"/>
              <a:chExt cx="210300" cy="206100"/>
            </a:xfrm>
          </p:grpSpPr>
          <p:cxnSp>
            <p:nvCxnSpPr>
              <p:cNvPr id="990" name="Google Shape;990;p40"/>
              <p:cNvCxnSpPr/>
              <p:nvPr/>
            </p:nvCxnSpPr>
            <p:spPr>
              <a:xfrm>
                <a:off x="61815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991" name="Google Shape;991;p40"/>
              <p:cNvCxnSpPr/>
              <p:nvPr/>
            </p:nvCxnSpPr>
            <p:spPr>
              <a:xfrm>
                <a:off x="60764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992" name="Google Shape;992;p40"/>
            <p:cNvGrpSpPr/>
            <p:nvPr/>
          </p:nvGrpSpPr>
          <p:grpSpPr>
            <a:xfrm>
              <a:off x="6419319" y="960358"/>
              <a:ext cx="210300" cy="206100"/>
              <a:chOff x="6419319" y="960358"/>
              <a:chExt cx="210300" cy="206100"/>
            </a:xfrm>
          </p:grpSpPr>
          <p:cxnSp>
            <p:nvCxnSpPr>
              <p:cNvPr id="993" name="Google Shape;993;p40"/>
              <p:cNvCxnSpPr/>
              <p:nvPr/>
            </p:nvCxnSpPr>
            <p:spPr>
              <a:xfrm>
                <a:off x="65244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994" name="Google Shape;994;p40"/>
              <p:cNvCxnSpPr/>
              <p:nvPr/>
            </p:nvCxnSpPr>
            <p:spPr>
              <a:xfrm>
                <a:off x="64193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grpSp>
        <p:nvGrpSpPr>
          <p:cNvPr id="995" name="Google Shape;995;p40"/>
          <p:cNvGrpSpPr/>
          <p:nvPr/>
        </p:nvGrpSpPr>
        <p:grpSpPr>
          <a:xfrm>
            <a:off x="4028141" y="683932"/>
            <a:ext cx="210300" cy="206100"/>
            <a:chOff x="6419319" y="960358"/>
            <a:chExt cx="210300" cy="206100"/>
          </a:xfrm>
        </p:grpSpPr>
        <p:cxnSp>
          <p:nvCxnSpPr>
            <p:cNvPr id="996" name="Google Shape;996;p40"/>
            <p:cNvCxnSpPr/>
            <p:nvPr/>
          </p:nvCxnSpPr>
          <p:spPr>
            <a:xfrm>
              <a:off x="65244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997" name="Google Shape;997;p40"/>
            <p:cNvCxnSpPr/>
            <p:nvPr/>
          </p:nvCxnSpPr>
          <p:spPr>
            <a:xfrm>
              <a:off x="6419319" y="1063334"/>
              <a:ext cx="210300" cy="0"/>
            </a:xfrm>
            <a:prstGeom prst="straightConnector1">
              <a:avLst/>
            </a:prstGeom>
            <a:noFill/>
            <a:ln w="9525" cap="flat" cmpd="sng">
              <a:solidFill>
                <a:schemeClr val="accent2"/>
              </a:solidFill>
              <a:prstDash val="solid"/>
              <a:round/>
              <a:headEnd type="none" w="med" len="med"/>
              <a:tailEnd type="none" w="med" len="med"/>
            </a:ln>
          </p:spPr>
        </p:cxnSp>
      </p:grpSp>
      <p:sp>
        <p:nvSpPr>
          <p:cNvPr id="2" name="TextBox 4">
            <a:extLst>
              <a:ext uri="{FF2B5EF4-FFF2-40B4-BE49-F238E27FC236}">
                <a16:creationId xmlns:a16="http://schemas.microsoft.com/office/drawing/2014/main" id="{88613DFC-BFF6-720E-BAFE-0BEF91E7CE89}"/>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28</a:t>
            </a:r>
            <a:endParaRPr lang="pt-PT">
              <a:solidFill>
                <a:srgbClr val="D9D9D9"/>
              </a:solidFill>
              <a:latin typeface="Arial Black" panose="020B0A04020102020204" pitchFamily="34" charset="0"/>
            </a:endParaRPr>
          </a:p>
        </p:txBody>
      </p:sp>
    </p:spTree>
    <p:extLst>
      <p:ext uri="{BB962C8B-B14F-4D97-AF65-F5344CB8AC3E}">
        <p14:creationId xmlns:p14="http://schemas.microsoft.com/office/powerpoint/2010/main" val="5990402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02">
                                            <p:txEl>
                                              <p:pRg st="0" end="0"/>
                                            </p:txEl>
                                          </p:spTgt>
                                        </p:tgtEl>
                                        <p:attrNameLst>
                                          <p:attrName>style.visibility</p:attrName>
                                        </p:attrNameLst>
                                      </p:cBhvr>
                                      <p:to>
                                        <p:strVal val="visible"/>
                                      </p:to>
                                    </p:set>
                                    <p:anim calcmode="lin" valueType="num">
                                      <p:cBhvr additive="base">
                                        <p:cTn id="11" dur="500" fill="hold"/>
                                        <p:tgtEl>
                                          <p:spTgt spid="90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02">
                                            <p:txEl>
                                              <p:pRg st="2" end="2"/>
                                            </p:txEl>
                                          </p:spTgt>
                                        </p:tgtEl>
                                        <p:attrNameLst>
                                          <p:attrName>style.visibility</p:attrName>
                                        </p:attrNameLst>
                                      </p:cBhvr>
                                      <p:to>
                                        <p:strVal val="visible"/>
                                      </p:to>
                                    </p:set>
                                    <p:anim calcmode="lin" valueType="num">
                                      <p:cBhvr additive="base">
                                        <p:cTn id="17" dur="500" fill="hold"/>
                                        <p:tgtEl>
                                          <p:spTgt spid="90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0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02">
                                            <p:txEl>
                                              <p:pRg st="4" end="4"/>
                                            </p:txEl>
                                          </p:spTgt>
                                        </p:tgtEl>
                                        <p:attrNameLst>
                                          <p:attrName>style.visibility</p:attrName>
                                        </p:attrNameLst>
                                      </p:cBhvr>
                                      <p:to>
                                        <p:strVal val="visible"/>
                                      </p:to>
                                    </p:set>
                                    <p:anim calcmode="lin" valueType="num">
                                      <p:cBhvr additive="base">
                                        <p:cTn id="23" dur="500" fill="hold"/>
                                        <p:tgtEl>
                                          <p:spTgt spid="90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0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 grpId="0"/>
      <p:bldP spid="90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38"/>
          <p:cNvSpPr txBox="1">
            <a:spLocks noGrp="1"/>
          </p:cNvSpPr>
          <p:nvPr>
            <p:ph type="title"/>
          </p:nvPr>
        </p:nvSpPr>
        <p:spPr>
          <a:xfrm>
            <a:off x="0" y="2347230"/>
            <a:ext cx="5179310" cy="9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latin typeface="Arial Black" panose="020B0A04020102020204" pitchFamily="34" charset="0"/>
              </a:rPr>
              <a:t>INTRODUCTION</a:t>
            </a:r>
            <a:endParaRPr sz="4000">
              <a:latin typeface="Arial Black" panose="020B0A04020102020204" pitchFamily="34" charset="0"/>
            </a:endParaRPr>
          </a:p>
        </p:txBody>
      </p:sp>
      <p:sp>
        <p:nvSpPr>
          <p:cNvPr id="710" name="Google Shape;710;p38"/>
          <p:cNvSpPr txBox="1">
            <a:spLocks noGrp="1"/>
          </p:cNvSpPr>
          <p:nvPr>
            <p:ph type="title" idx="2"/>
          </p:nvPr>
        </p:nvSpPr>
        <p:spPr>
          <a:xfrm>
            <a:off x="-1" y="1363238"/>
            <a:ext cx="5169525" cy="9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lumMod val="85000"/>
                  </a:schemeClr>
                </a:solidFill>
                <a:latin typeface="Arial Black" panose="020B0A04020102020204" pitchFamily="34" charset="0"/>
              </a:rPr>
              <a:t>01</a:t>
            </a:r>
          </a:p>
        </p:txBody>
      </p:sp>
      <p:grpSp>
        <p:nvGrpSpPr>
          <p:cNvPr id="712" name="Google Shape;712;p38"/>
          <p:cNvGrpSpPr/>
          <p:nvPr/>
        </p:nvGrpSpPr>
        <p:grpSpPr>
          <a:xfrm>
            <a:off x="5466825" y="2163338"/>
            <a:ext cx="579625" cy="557161"/>
            <a:chOff x="304275" y="275275"/>
            <a:chExt cx="579625" cy="557161"/>
          </a:xfrm>
        </p:grpSpPr>
        <p:sp>
          <p:nvSpPr>
            <p:cNvPr id="713" name="Google Shape;713;p38"/>
            <p:cNvSpPr/>
            <p:nvPr/>
          </p:nvSpPr>
          <p:spPr>
            <a:xfrm>
              <a:off x="304275"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528838"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753400"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304275"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528838" y="488611"/>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753400"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304275" y="701936"/>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528838"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8"/>
            <p:cNvSpPr/>
            <p:nvPr/>
          </p:nvSpPr>
          <p:spPr>
            <a:xfrm>
              <a:off x="753400"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8"/>
          <p:cNvGrpSpPr/>
          <p:nvPr/>
        </p:nvGrpSpPr>
        <p:grpSpPr>
          <a:xfrm>
            <a:off x="7087539" y="2071102"/>
            <a:ext cx="1013130" cy="1404123"/>
            <a:chOff x="1667760" y="3714500"/>
            <a:chExt cx="580491" cy="804517"/>
          </a:xfrm>
        </p:grpSpPr>
        <p:sp>
          <p:nvSpPr>
            <p:cNvPr id="723" name="Google Shape;723;p38"/>
            <p:cNvSpPr/>
            <p:nvPr/>
          </p:nvSpPr>
          <p:spPr>
            <a:xfrm>
              <a:off x="1667760" y="3714500"/>
              <a:ext cx="580491" cy="804517"/>
            </a:xfrm>
            <a:custGeom>
              <a:avLst/>
              <a:gdLst/>
              <a:ahLst/>
              <a:cxnLst/>
              <a:rect l="l" t="t" r="r" b="b"/>
              <a:pathLst>
                <a:path w="18146" h="25149" extrusionOk="0">
                  <a:moveTo>
                    <a:pt x="17668" y="1"/>
                  </a:moveTo>
                  <a:cubicBezTo>
                    <a:pt x="17570" y="1"/>
                    <a:pt x="17462" y="33"/>
                    <a:pt x="17348" y="100"/>
                  </a:cubicBezTo>
                  <a:lnTo>
                    <a:pt x="798" y="9649"/>
                  </a:lnTo>
                  <a:cubicBezTo>
                    <a:pt x="358" y="9899"/>
                    <a:pt x="1" y="10590"/>
                    <a:pt x="1" y="11173"/>
                  </a:cubicBezTo>
                  <a:lnTo>
                    <a:pt x="1" y="24449"/>
                  </a:lnTo>
                  <a:cubicBezTo>
                    <a:pt x="1" y="24885"/>
                    <a:pt x="201" y="25149"/>
                    <a:pt x="486" y="25149"/>
                  </a:cubicBezTo>
                  <a:cubicBezTo>
                    <a:pt x="582" y="25149"/>
                    <a:pt x="687" y="25119"/>
                    <a:pt x="798" y="25056"/>
                  </a:cubicBezTo>
                  <a:lnTo>
                    <a:pt x="17348" y="15495"/>
                  </a:lnTo>
                  <a:cubicBezTo>
                    <a:pt x="17789" y="15245"/>
                    <a:pt x="18146" y="14555"/>
                    <a:pt x="18146" y="13971"/>
                  </a:cubicBezTo>
                  <a:lnTo>
                    <a:pt x="18146" y="696"/>
                  </a:lnTo>
                  <a:cubicBezTo>
                    <a:pt x="18146" y="263"/>
                    <a:pt x="17949" y="1"/>
                    <a:pt x="17668"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1667760" y="3714724"/>
              <a:ext cx="580491" cy="407105"/>
            </a:xfrm>
            <a:custGeom>
              <a:avLst/>
              <a:gdLst/>
              <a:ahLst/>
              <a:cxnLst/>
              <a:rect l="l" t="t" r="r" b="b"/>
              <a:pathLst>
                <a:path w="18146" h="12726" extrusionOk="0">
                  <a:moveTo>
                    <a:pt x="17670" y="1"/>
                  </a:moveTo>
                  <a:cubicBezTo>
                    <a:pt x="17556" y="1"/>
                    <a:pt x="17426" y="38"/>
                    <a:pt x="17288" y="117"/>
                  </a:cubicBezTo>
                  <a:lnTo>
                    <a:pt x="858" y="9607"/>
                  </a:lnTo>
                  <a:cubicBezTo>
                    <a:pt x="394" y="9880"/>
                    <a:pt x="1" y="10547"/>
                    <a:pt x="1" y="11095"/>
                  </a:cubicBezTo>
                  <a:lnTo>
                    <a:pt x="1" y="12726"/>
                  </a:lnTo>
                  <a:lnTo>
                    <a:pt x="18146" y="2248"/>
                  </a:lnTo>
                  <a:lnTo>
                    <a:pt x="18146" y="617"/>
                  </a:lnTo>
                  <a:cubicBezTo>
                    <a:pt x="18146" y="228"/>
                    <a:pt x="17953" y="1"/>
                    <a:pt x="17670"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2200227" y="3754903"/>
              <a:ext cx="20985" cy="26776"/>
            </a:xfrm>
            <a:custGeom>
              <a:avLst/>
              <a:gdLst/>
              <a:ahLst/>
              <a:cxnLst/>
              <a:rect l="l" t="t" r="r" b="b"/>
              <a:pathLst>
                <a:path w="656" h="837" extrusionOk="0">
                  <a:moveTo>
                    <a:pt x="463" y="1"/>
                  </a:moveTo>
                  <a:cubicBezTo>
                    <a:pt x="420" y="1"/>
                    <a:pt x="372" y="13"/>
                    <a:pt x="322" y="40"/>
                  </a:cubicBezTo>
                  <a:cubicBezTo>
                    <a:pt x="143" y="147"/>
                    <a:pt x="1" y="397"/>
                    <a:pt x="1" y="600"/>
                  </a:cubicBezTo>
                  <a:cubicBezTo>
                    <a:pt x="1" y="751"/>
                    <a:pt x="72" y="837"/>
                    <a:pt x="176" y="837"/>
                  </a:cubicBezTo>
                  <a:cubicBezTo>
                    <a:pt x="220" y="837"/>
                    <a:pt x="269" y="822"/>
                    <a:pt x="322" y="790"/>
                  </a:cubicBezTo>
                  <a:cubicBezTo>
                    <a:pt x="501" y="683"/>
                    <a:pt x="655" y="433"/>
                    <a:pt x="655" y="230"/>
                  </a:cubicBezTo>
                  <a:cubicBezTo>
                    <a:pt x="655" y="85"/>
                    <a:pt x="575" y="1"/>
                    <a:pt x="4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2158321" y="3779055"/>
              <a:ext cx="20602" cy="26776"/>
            </a:xfrm>
            <a:custGeom>
              <a:avLst/>
              <a:gdLst/>
              <a:ahLst/>
              <a:cxnLst/>
              <a:rect l="l" t="t" r="r" b="b"/>
              <a:pathLst>
                <a:path w="644" h="837" extrusionOk="0">
                  <a:moveTo>
                    <a:pt x="468" y="0"/>
                  </a:moveTo>
                  <a:cubicBezTo>
                    <a:pt x="425" y="0"/>
                    <a:pt x="375" y="15"/>
                    <a:pt x="322" y="47"/>
                  </a:cubicBezTo>
                  <a:cubicBezTo>
                    <a:pt x="144" y="154"/>
                    <a:pt x="1" y="404"/>
                    <a:pt x="1" y="607"/>
                  </a:cubicBezTo>
                  <a:cubicBezTo>
                    <a:pt x="1" y="752"/>
                    <a:pt x="75" y="836"/>
                    <a:pt x="183" y="836"/>
                  </a:cubicBezTo>
                  <a:cubicBezTo>
                    <a:pt x="225" y="836"/>
                    <a:pt x="272" y="824"/>
                    <a:pt x="322" y="797"/>
                  </a:cubicBezTo>
                  <a:cubicBezTo>
                    <a:pt x="501" y="690"/>
                    <a:pt x="644" y="440"/>
                    <a:pt x="644" y="237"/>
                  </a:cubicBezTo>
                  <a:cubicBezTo>
                    <a:pt x="644" y="86"/>
                    <a:pt x="573" y="0"/>
                    <a:pt x="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2116062" y="3803431"/>
              <a:ext cx="20985" cy="26648"/>
            </a:xfrm>
            <a:custGeom>
              <a:avLst/>
              <a:gdLst/>
              <a:ahLst/>
              <a:cxnLst/>
              <a:rect l="l" t="t" r="r" b="b"/>
              <a:pathLst>
                <a:path w="656" h="833" extrusionOk="0">
                  <a:moveTo>
                    <a:pt x="481" y="0"/>
                  </a:moveTo>
                  <a:cubicBezTo>
                    <a:pt x="437" y="0"/>
                    <a:pt x="387" y="15"/>
                    <a:pt x="334" y="47"/>
                  </a:cubicBezTo>
                  <a:cubicBezTo>
                    <a:pt x="155" y="142"/>
                    <a:pt x="0" y="392"/>
                    <a:pt x="0" y="607"/>
                  </a:cubicBezTo>
                  <a:cubicBezTo>
                    <a:pt x="0" y="749"/>
                    <a:pt x="77" y="832"/>
                    <a:pt x="184" y="832"/>
                  </a:cubicBezTo>
                  <a:cubicBezTo>
                    <a:pt x="229" y="832"/>
                    <a:pt x="280" y="817"/>
                    <a:pt x="334" y="785"/>
                  </a:cubicBezTo>
                  <a:cubicBezTo>
                    <a:pt x="512" y="690"/>
                    <a:pt x="655" y="440"/>
                    <a:pt x="655" y="226"/>
                  </a:cubicBezTo>
                  <a:cubicBezTo>
                    <a:pt x="655" y="83"/>
                    <a:pt x="585" y="0"/>
                    <a:pt x="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38"/>
          <p:cNvGrpSpPr/>
          <p:nvPr/>
        </p:nvGrpSpPr>
        <p:grpSpPr>
          <a:xfrm>
            <a:off x="6448758" y="636036"/>
            <a:ext cx="905486" cy="1947369"/>
            <a:chOff x="830207" y="3488333"/>
            <a:chExt cx="518814" cy="1115779"/>
          </a:xfrm>
        </p:grpSpPr>
        <p:sp>
          <p:nvSpPr>
            <p:cNvPr id="729" name="Google Shape;729;p38"/>
            <p:cNvSpPr/>
            <p:nvPr/>
          </p:nvSpPr>
          <p:spPr>
            <a:xfrm>
              <a:off x="830207" y="3488333"/>
              <a:ext cx="518814" cy="1115779"/>
            </a:xfrm>
            <a:custGeom>
              <a:avLst/>
              <a:gdLst/>
              <a:ahLst/>
              <a:cxnLst/>
              <a:rect l="l" t="t" r="r" b="b"/>
              <a:pathLst>
                <a:path w="16218" h="34879" extrusionOk="0">
                  <a:moveTo>
                    <a:pt x="15786" y="1"/>
                  </a:moveTo>
                  <a:cubicBezTo>
                    <a:pt x="15699" y="1"/>
                    <a:pt x="15603" y="28"/>
                    <a:pt x="15503" y="86"/>
                  </a:cubicBezTo>
                  <a:lnTo>
                    <a:pt x="715" y="8623"/>
                  </a:lnTo>
                  <a:cubicBezTo>
                    <a:pt x="322" y="8849"/>
                    <a:pt x="1" y="9468"/>
                    <a:pt x="1" y="9980"/>
                  </a:cubicBezTo>
                  <a:lnTo>
                    <a:pt x="1" y="34257"/>
                  </a:lnTo>
                  <a:cubicBezTo>
                    <a:pt x="10" y="34647"/>
                    <a:pt x="183" y="34878"/>
                    <a:pt x="433" y="34878"/>
                  </a:cubicBezTo>
                  <a:cubicBezTo>
                    <a:pt x="519" y="34878"/>
                    <a:pt x="614" y="34851"/>
                    <a:pt x="715" y="34793"/>
                  </a:cubicBezTo>
                  <a:lnTo>
                    <a:pt x="15503" y="26256"/>
                  </a:lnTo>
                  <a:cubicBezTo>
                    <a:pt x="15896" y="26030"/>
                    <a:pt x="16217" y="25423"/>
                    <a:pt x="16217" y="24899"/>
                  </a:cubicBezTo>
                  <a:lnTo>
                    <a:pt x="16217" y="622"/>
                  </a:lnTo>
                  <a:cubicBezTo>
                    <a:pt x="16217" y="232"/>
                    <a:pt x="16039" y="1"/>
                    <a:pt x="15786"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830591" y="3488781"/>
              <a:ext cx="518430" cy="363790"/>
            </a:xfrm>
            <a:custGeom>
              <a:avLst/>
              <a:gdLst/>
              <a:ahLst/>
              <a:cxnLst/>
              <a:rect l="l" t="t" r="r" b="b"/>
              <a:pathLst>
                <a:path w="16206" h="11372" extrusionOk="0">
                  <a:moveTo>
                    <a:pt x="15784" y="0"/>
                  </a:moveTo>
                  <a:cubicBezTo>
                    <a:pt x="15681" y="0"/>
                    <a:pt x="15565" y="35"/>
                    <a:pt x="15443" y="108"/>
                  </a:cubicBezTo>
                  <a:lnTo>
                    <a:pt x="763" y="8573"/>
                  </a:lnTo>
                  <a:cubicBezTo>
                    <a:pt x="346" y="8823"/>
                    <a:pt x="1" y="9419"/>
                    <a:pt x="1" y="9907"/>
                  </a:cubicBezTo>
                  <a:lnTo>
                    <a:pt x="1" y="11371"/>
                  </a:lnTo>
                  <a:lnTo>
                    <a:pt x="16205" y="2001"/>
                  </a:lnTo>
                  <a:lnTo>
                    <a:pt x="16205" y="537"/>
                  </a:lnTo>
                  <a:cubicBezTo>
                    <a:pt x="16205" y="200"/>
                    <a:pt x="16033" y="0"/>
                    <a:pt x="15784"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1300231" y="3526689"/>
              <a:ext cx="18682" cy="24024"/>
            </a:xfrm>
            <a:custGeom>
              <a:avLst/>
              <a:gdLst/>
              <a:ahLst/>
              <a:cxnLst/>
              <a:rect l="l" t="t" r="r" b="b"/>
              <a:pathLst>
                <a:path w="584" h="751" extrusionOk="0">
                  <a:moveTo>
                    <a:pt x="427" y="0"/>
                  </a:moveTo>
                  <a:cubicBezTo>
                    <a:pt x="388" y="0"/>
                    <a:pt x="344" y="14"/>
                    <a:pt x="298" y="42"/>
                  </a:cubicBezTo>
                  <a:cubicBezTo>
                    <a:pt x="131" y="137"/>
                    <a:pt x="0" y="364"/>
                    <a:pt x="0" y="542"/>
                  </a:cubicBezTo>
                  <a:cubicBezTo>
                    <a:pt x="0" y="676"/>
                    <a:pt x="65" y="751"/>
                    <a:pt x="161" y="751"/>
                  </a:cubicBezTo>
                  <a:cubicBezTo>
                    <a:pt x="201" y="751"/>
                    <a:pt x="248" y="737"/>
                    <a:pt x="298" y="709"/>
                  </a:cubicBezTo>
                  <a:cubicBezTo>
                    <a:pt x="453" y="614"/>
                    <a:pt x="583" y="387"/>
                    <a:pt x="583" y="209"/>
                  </a:cubicBezTo>
                  <a:cubicBezTo>
                    <a:pt x="583" y="75"/>
                    <a:pt x="519" y="0"/>
                    <a:pt x="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1262899" y="3548378"/>
              <a:ext cx="18298" cy="24056"/>
            </a:xfrm>
            <a:custGeom>
              <a:avLst/>
              <a:gdLst/>
              <a:ahLst/>
              <a:cxnLst/>
              <a:rect l="l" t="t" r="r" b="b"/>
              <a:pathLst>
                <a:path w="572" h="752" extrusionOk="0">
                  <a:moveTo>
                    <a:pt x="415" y="1"/>
                  </a:moveTo>
                  <a:cubicBezTo>
                    <a:pt x="376" y="1"/>
                    <a:pt x="332" y="14"/>
                    <a:pt x="286" y="43"/>
                  </a:cubicBezTo>
                  <a:cubicBezTo>
                    <a:pt x="131" y="138"/>
                    <a:pt x="0" y="364"/>
                    <a:pt x="0" y="543"/>
                  </a:cubicBezTo>
                  <a:cubicBezTo>
                    <a:pt x="0" y="677"/>
                    <a:pt x="65" y="752"/>
                    <a:pt x="157" y="752"/>
                  </a:cubicBezTo>
                  <a:cubicBezTo>
                    <a:pt x="196" y="752"/>
                    <a:pt x="240" y="738"/>
                    <a:pt x="286" y="710"/>
                  </a:cubicBezTo>
                  <a:cubicBezTo>
                    <a:pt x="453" y="614"/>
                    <a:pt x="572" y="388"/>
                    <a:pt x="572" y="210"/>
                  </a:cubicBezTo>
                  <a:cubicBezTo>
                    <a:pt x="572" y="76"/>
                    <a:pt x="507" y="1"/>
                    <a:pt x="4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1225183" y="3570099"/>
              <a:ext cx="18682" cy="23993"/>
            </a:xfrm>
            <a:custGeom>
              <a:avLst/>
              <a:gdLst/>
              <a:ahLst/>
              <a:cxnLst/>
              <a:rect l="l" t="t" r="r" b="b"/>
              <a:pathLst>
                <a:path w="584" h="750" extrusionOk="0">
                  <a:moveTo>
                    <a:pt x="428" y="0"/>
                  </a:moveTo>
                  <a:cubicBezTo>
                    <a:pt x="388" y="0"/>
                    <a:pt x="344" y="14"/>
                    <a:pt x="298" y="42"/>
                  </a:cubicBezTo>
                  <a:cubicBezTo>
                    <a:pt x="132" y="138"/>
                    <a:pt x="1" y="352"/>
                    <a:pt x="1" y="543"/>
                  </a:cubicBezTo>
                  <a:cubicBezTo>
                    <a:pt x="1" y="670"/>
                    <a:pt x="67" y="749"/>
                    <a:pt x="166" y="749"/>
                  </a:cubicBezTo>
                  <a:cubicBezTo>
                    <a:pt x="206" y="749"/>
                    <a:pt x="251" y="736"/>
                    <a:pt x="298" y="709"/>
                  </a:cubicBezTo>
                  <a:cubicBezTo>
                    <a:pt x="453" y="614"/>
                    <a:pt x="584" y="388"/>
                    <a:pt x="584" y="209"/>
                  </a:cubicBezTo>
                  <a:cubicBezTo>
                    <a:pt x="584" y="76"/>
                    <a:pt x="519" y="0"/>
                    <a:pt x="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891147" y="3843002"/>
              <a:ext cx="137909" cy="237334"/>
            </a:xfrm>
            <a:custGeom>
              <a:avLst/>
              <a:gdLst/>
              <a:ahLst/>
              <a:cxnLst/>
              <a:rect l="l" t="t" r="r" b="b"/>
              <a:pathLst>
                <a:path w="4311" h="7419" extrusionOk="0">
                  <a:moveTo>
                    <a:pt x="4311" y="1"/>
                  </a:moveTo>
                  <a:lnTo>
                    <a:pt x="1" y="2477"/>
                  </a:lnTo>
                  <a:lnTo>
                    <a:pt x="1" y="7418"/>
                  </a:lnTo>
                  <a:lnTo>
                    <a:pt x="4311" y="4930"/>
                  </a:lnTo>
                  <a:lnTo>
                    <a:pt x="4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1061012" y="3686861"/>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1061012" y="3727616"/>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1061012" y="3768339"/>
              <a:ext cx="244180" cy="154672"/>
            </a:xfrm>
            <a:custGeom>
              <a:avLst/>
              <a:gdLst/>
              <a:ahLst/>
              <a:cxnLst/>
              <a:rect l="l" t="t" r="r" b="b"/>
              <a:pathLst>
                <a:path w="7633" h="4835" extrusionOk="0">
                  <a:moveTo>
                    <a:pt x="7633" y="1"/>
                  </a:moveTo>
                  <a:lnTo>
                    <a:pt x="1" y="4406"/>
                  </a:lnTo>
                  <a:lnTo>
                    <a:pt x="1" y="4835"/>
                  </a:lnTo>
                  <a:lnTo>
                    <a:pt x="7633" y="430"/>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1061012" y="3809477"/>
              <a:ext cx="244180" cy="154672"/>
            </a:xfrm>
            <a:custGeom>
              <a:avLst/>
              <a:gdLst/>
              <a:ahLst/>
              <a:cxnLst/>
              <a:rect l="l" t="t" r="r" b="b"/>
              <a:pathLst>
                <a:path w="7633" h="4835" extrusionOk="0">
                  <a:moveTo>
                    <a:pt x="7633" y="1"/>
                  </a:moveTo>
                  <a:lnTo>
                    <a:pt x="1" y="4406"/>
                  </a:lnTo>
                  <a:lnTo>
                    <a:pt x="1" y="4835"/>
                  </a:lnTo>
                  <a:lnTo>
                    <a:pt x="7633" y="429"/>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1094153" y="3866611"/>
              <a:ext cx="211806" cy="277321"/>
            </a:xfrm>
            <a:custGeom>
              <a:avLst/>
              <a:gdLst/>
              <a:ahLst/>
              <a:cxnLst/>
              <a:rect l="l" t="t" r="r" b="b"/>
              <a:pathLst>
                <a:path w="6621" h="8669" extrusionOk="0">
                  <a:moveTo>
                    <a:pt x="6561" y="1"/>
                  </a:moveTo>
                  <a:lnTo>
                    <a:pt x="1" y="3894"/>
                  </a:lnTo>
                  <a:lnTo>
                    <a:pt x="60" y="8669"/>
                  </a:lnTo>
                  <a:lnTo>
                    <a:pt x="6621" y="4763"/>
                  </a:lnTo>
                  <a:lnTo>
                    <a:pt x="6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891147" y="4017058"/>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891147" y="4057813"/>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891147" y="4098951"/>
              <a:ext cx="175625" cy="114684"/>
            </a:xfrm>
            <a:custGeom>
              <a:avLst/>
              <a:gdLst/>
              <a:ahLst/>
              <a:cxnLst/>
              <a:rect l="l" t="t" r="r" b="b"/>
              <a:pathLst>
                <a:path w="5490" h="3585" extrusionOk="0">
                  <a:moveTo>
                    <a:pt x="5490" y="1"/>
                  </a:moveTo>
                  <a:lnTo>
                    <a:pt x="1" y="3156"/>
                  </a:lnTo>
                  <a:lnTo>
                    <a:pt x="1" y="3584"/>
                  </a:lnTo>
                  <a:lnTo>
                    <a:pt x="5490" y="417"/>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8"/>
            <p:cNvSpPr/>
            <p:nvPr/>
          </p:nvSpPr>
          <p:spPr>
            <a:xfrm>
              <a:off x="891147" y="4139706"/>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891147" y="4055542"/>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891147" y="4096296"/>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891147" y="4137435"/>
              <a:ext cx="414814" cy="252913"/>
            </a:xfrm>
            <a:custGeom>
              <a:avLst/>
              <a:gdLst/>
              <a:ahLst/>
              <a:cxnLst/>
              <a:rect l="l" t="t" r="r" b="b"/>
              <a:pathLst>
                <a:path w="12967" h="7906" extrusionOk="0">
                  <a:moveTo>
                    <a:pt x="12967" y="0"/>
                  </a:moveTo>
                  <a:lnTo>
                    <a:pt x="1" y="7489"/>
                  </a:lnTo>
                  <a:lnTo>
                    <a:pt x="1" y="7906"/>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a:off x="891147" y="4178190"/>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38"/>
          <p:cNvGrpSpPr/>
          <p:nvPr/>
        </p:nvGrpSpPr>
        <p:grpSpPr>
          <a:xfrm>
            <a:off x="7540243" y="862323"/>
            <a:ext cx="445787" cy="1075113"/>
            <a:chOff x="1889064" y="1625288"/>
            <a:chExt cx="188933" cy="455633"/>
          </a:xfrm>
        </p:grpSpPr>
        <p:sp>
          <p:nvSpPr>
            <p:cNvPr id="749" name="Google Shape;749;p38"/>
            <p:cNvSpPr/>
            <p:nvPr/>
          </p:nvSpPr>
          <p:spPr>
            <a:xfrm>
              <a:off x="1889064" y="1625288"/>
              <a:ext cx="183591" cy="454674"/>
            </a:xfrm>
            <a:custGeom>
              <a:avLst/>
              <a:gdLst/>
              <a:ahLst/>
              <a:cxnLst/>
              <a:rect l="l" t="t" r="r" b="b"/>
              <a:pathLst>
                <a:path w="5739" h="14213" extrusionOk="0">
                  <a:moveTo>
                    <a:pt x="5716" y="331"/>
                  </a:moveTo>
                  <a:lnTo>
                    <a:pt x="5739" y="342"/>
                  </a:lnTo>
                  <a:cubicBezTo>
                    <a:pt x="5732" y="338"/>
                    <a:pt x="5724" y="334"/>
                    <a:pt x="5716" y="331"/>
                  </a:cubicBezTo>
                  <a:close/>
                  <a:moveTo>
                    <a:pt x="4982" y="0"/>
                  </a:moveTo>
                  <a:cubicBezTo>
                    <a:pt x="4920" y="0"/>
                    <a:pt x="4849" y="21"/>
                    <a:pt x="4775" y="68"/>
                  </a:cubicBezTo>
                  <a:lnTo>
                    <a:pt x="464" y="2557"/>
                  </a:lnTo>
                  <a:cubicBezTo>
                    <a:pt x="203" y="2699"/>
                    <a:pt x="0" y="3068"/>
                    <a:pt x="0" y="3366"/>
                  </a:cubicBezTo>
                  <a:lnTo>
                    <a:pt x="24" y="13594"/>
                  </a:lnTo>
                  <a:cubicBezTo>
                    <a:pt x="24" y="13736"/>
                    <a:pt x="72" y="13844"/>
                    <a:pt x="155" y="13891"/>
                  </a:cubicBezTo>
                  <a:lnTo>
                    <a:pt x="786" y="14213"/>
                  </a:lnTo>
                  <a:cubicBezTo>
                    <a:pt x="703" y="14153"/>
                    <a:pt x="655" y="14058"/>
                    <a:pt x="655" y="13903"/>
                  </a:cubicBezTo>
                  <a:lnTo>
                    <a:pt x="631" y="3688"/>
                  </a:lnTo>
                  <a:cubicBezTo>
                    <a:pt x="631" y="3378"/>
                    <a:pt x="834" y="3021"/>
                    <a:pt x="1096" y="2866"/>
                  </a:cubicBezTo>
                  <a:lnTo>
                    <a:pt x="5406" y="378"/>
                  </a:lnTo>
                  <a:cubicBezTo>
                    <a:pt x="5484" y="335"/>
                    <a:pt x="5558" y="313"/>
                    <a:pt x="5623" y="313"/>
                  </a:cubicBezTo>
                  <a:cubicBezTo>
                    <a:pt x="5657" y="313"/>
                    <a:pt x="5688" y="319"/>
                    <a:pt x="5716" y="331"/>
                  </a:cubicBezTo>
                  <a:lnTo>
                    <a:pt x="5716" y="331"/>
                  </a:lnTo>
                  <a:lnTo>
                    <a:pt x="5108" y="32"/>
                  </a:lnTo>
                  <a:cubicBezTo>
                    <a:pt x="5072" y="12"/>
                    <a:pt x="5030" y="0"/>
                    <a:pt x="4982"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1909249" y="1635269"/>
              <a:ext cx="168747" cy="445653"/>
            </a:xfrm>
            <a:custGeom>
              <a:avLst/>
              <a:gdLst/>
              <a:ahLst/>
              <a:cxnLst/>
              <a:rect l="l" t="t" r="r" b="b"/>
              <a:pathLst>
                <a:path w="5275" h="13931" extrusionOk="0">
                  <a:moveTo>
                    <a:pt x="4985" y="0"/>
                  </a:moveTo>
                  <a:cubicBezTo>
                    <a:pt x="4922" y="0"/>
                    <a:pt x="4850" y="21"/>
                    <a:pt x="4775" y="66"/>
                  </a:cubicBezTo>
                  <a:lnTo>
                    <a:pt x="476" y="2554"/>
                  </a:lnTo>
                  <a:cubicBezTo>
                    <a:pt x="214" y="2709"/>
                    <a:pt x="0" y="3066"/>
                    <a:pt x="0" y="3376"/>
                  </a:cubicBezTo>
                  <a:lnTo>
                    <a:pt x="24" y="13591"/>
                  </a:lnTo>
                  <a:cubicBezTo>
                    <a:pt x="24" y="13803"/>
                    <a:pt x="133" y="13930"/>
                    <a:pt x="290" y="13930"/>
                  </a:cubicBezTo>
                  <a:cubicBezTo>
                    <a:pt x="353" y="13930"/>
                    <a:pt x="425" y="13910"/>
                    <a:pt x="500" y="13865"/>
                  </a:cubicBezTo>
                  <a:lnTo>
                    <a:pt x="4798" y="11377"/>
                  </a:lnTo>
                  <a:cubicBezTo>
                    <a:pt x="5060" y="11222"/>
                    <a:pt x="5275" y="10865"/>
                    <a:pt x="5275" y="10555"/>
                  </a:cubicBezTo>
                  <a:lnTo>
                    <a:pt x="5251" y="340"/>
                  </a:lnTo>
                  <a:cubicBezTo>
                    <a:pt x="5251" y="128"/>
                    <a:pt x="5142" y="0"/>
                    <a:pt x="4985"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1915711" y="1641923"/>
              <a:ext cx="155823" cy="432345"/>
            </a:xfrm>
            <a:custGeom>
              <a:avLst/>
              <a:gdLst/>
              <a:ahLst/>
              <a:cxnLst/>
              <a:rect l="l" t="t" r="r" b="b"/>
              <a:pathLst>
                <a:path w="4871" h="13515" extrusionOk="0">
                  <a:moveTo>
                    <a:pt x="4787" y="1"/>
                  </a:moveTo>
                  <a:cubicBezTo>
                    <a:pt x="4775" y="1"/>
                    <a:pt x="4739" y="12"/>
                    <a:pt x="4680" y="36"/>
                  </a:cubicBezTo>
                  <a:lnTo>
                    <a:pt x="3465" y="751"/>
                  </a:lnTo>
                  <a:lnTo>
                    <a:pt x="3465" y="1084"/>
                  </a:lnTo>
                  <a:lnTo>
                    <a:pt x="1322" y="2322"/>
                  </a:lnTo>
                  <a:lnTo>
                    <a:pt x="1322" y="1977"/>
                  </a:lnTo>
                  <a:lnTo>
                    <a:pt x="370" y="2525"/>
                  </a:lnTo>
                  <a:cubicBezTo>
                    <a:pt x="179" y="2644"/>
                    <a:pt x="1" y="2941"/>
                    <a:pt x="1" y="3168"/>
                  </a:cubicBezTo>
                  <a:lnTo>
                    <a:pt x="24" y="13383"/>
                  </a:lnTo>
                  <a:cubicBezTo>
                    <a:pt x="24" y="13419"/>
                    <a:pt x="36" y="13514"/>
                    <a:pt x="84" y="13514"/>
                  </a:cubicBezTo>
                  <a:cubicBezTo>
                    <a:pt x="96" y="13514"/>
                    <a:pt x="132" y="13514"/>
                    <a:pt x="191" y="13478"/>
                  </a:cubicBezTo>
                  <a:lnTo>
                    <a:pt x="4501" y="10990"/>
                  </a:lnTo>
                  <a:cubicBezTo>
                    <a:pt x="4692" y="10883"/>
                    <a:pt x="4870" y="10585"/>
                    <a:pt x="4870" y="10359"/>
                  </a:cubicBezTo>
                  <a:lnTo>
                    <a:pt x="4846" y="132"/>
                  </a:lnTo>
                  <a:cubicBezTo>
                    <a:pt x="4846" y="96"/>
                    <a:pt x="4835" y="1"/>
                    <a:pt x="4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1963696" y="1669050"/>
              <a:ext cx="57166" cy="36437"/>
            </a:xfrm>
            <a:custGeom>
              <a:avLst/>
              <a:gdLst/>
              <a:ahLst/>
              <a:cxnLst/>
              <a:rect l="l" t="t" r="r" b="b"/>
              <a:pathLst>
                <a:path w="1787" h="1139" extrusionOk="0">
                  <a:moveTo>
                    <a:pt x="1753" y="0"/>
                  </a:moveTo>
                  <a:cubicBezTo>
                    <a:pt x="1745" y="0"/>
                    <a:pt x="1737" y="3"/>
                    <a:pt x="1727" y="10"/>
                  </a:cubicBezTo>
                  <a:lnTo>
                    <a:pt x="72" y="962"/>
                  </a:lnTo>
                  <a:cubicBezTo>
                    <a:pt x="36" y="986"/>
                    <a:pt x="1" y="1034"/>
                    <a:pt x="1" y="1081"/>
                  </a:cubicBezTo>
                  <a:cubicBezTo>
                    <a:pt x="1" y="1116"/>
                    <a:pt x="20" y="1138"/>
                    <a:pt x="44" y="1138"/>
                  </a:cubicBezTo>
                  <a:cubicBezTo>
                    <a:pt x="53" y="1138"/>
                    <a:pt x="63" y="1135"/>
                    <a:pt x="72" y="1129"/>
                  </a:cubicBezTo>
                  <a:lnTo>
                    <a:pt x="1727" y="176"/>
                  </a:lnTo>
                  <a:cubicBezTo>
                    <a:pt x="1763" y="153"/>
                    <a:pt x="1787" y="105"/>
                    <a:pt x="1787" y="57"/>
                  </a:cubicBezTo>
                  <a:cubicBezTo>
                    <a:pt x="1787" y="23"/>
                    <a:pt x="1774"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8"/>
          <p:cNvGrpSpPr/>
          <p:nvPr/>
        </p:nvGrpSpPr>
        <p:grpSpPr>
          <a:xfrm>
            <a:off x="5029203" y="2903159"/>
            <a:ext cx="1671954" cy="988824"/>
            <a:chOff x="942970" y="2297423"/>
            <a:chExt cx="529434" cy="313117"/>
          </a:xfrm>
        </p:grpSpPr>
        <p:sp>
          <p:nvSpPr>
            <p:cNvPr id="754" name="Google Shape;754;p38"/>
            <p:cNvSpPr/>
            <p:nvPr/>
          </p:nvSpPr>
          <p:spPr>
            <a:xfrm>
              <a:off x="944090" y="2382355"/>
              <a:ext cx="526811" cy="228185"/>
            </a:xfrm>
            <a:custGeom>
              <a:avLst/>
              <a:gdLst/>
              <a:ahLst/>
              <a:cxnLst/>
              <a:rect l="l" t="t" r="r" b="b"/>
              <a:pathLst>
                <a:path w="16468" h="7133" extrusionOk="0">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942970" y="2297423"/>
              <a:ext cx="529434" cy="304353"/>
            </a:xfrm>
            <a:custGeom>
              <a:avLst/>
              <a:gdLst/>
              <a:ahLst/>
              <a:cxnLst/>
              <a:rect l="l" t="t" r="r" b="b"/>
              <a:pathLst>
                <a:path w="16550" h="9514" extrusionOk="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990187" y="2501165"/>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8"/>
            <p:cNvSpPr/>
            <p:nvPr/>
          </p:nvSpPr>
          <p:spPr>
            <a:xfrm>
              <a:off x="1011908" y="2488625"/>
              <a:ext cx="31638" cy="17914"/>
            </a:xfrm>
            <a:custGeom>
              <a:avLst/>
              <a:gdLst/>
              <a:ahLst/>
              <a:cxnLst/>
              <a:rect l="l" t="t" r="r" b="b"/>
              <a:pathLst>
                <a:path w="989" h="560" extrusionOk="0">
                  <a:moveTo>
                    <a:pt x="488" y="0"/>
                  </a:moveTo>
                  <a:lnTo>
                    <a:pt x="0" y="274"/>
                  </a:lnTo>
                  <a:lnTo>
                    <a:pt x="500" y="560"/>
                  </a:lnTo>
                  <a:lnTo>
                    <a:pt x="988"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8"/>
            <p:cNvSpPr/>
            <p:nvPr/>
          </p:nvSpPr>
          <p:spPr>
            <a:xfrm>
              <a:off x="1033981" y="2475669"/>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1056086" y="2463097"/>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1078158" y="2450525"/>
              <a:ext cx="31286" cy="17946"/>
            </a:xfrm>
            <a:custGeom>
              <a:avLst/>
              <a:gdLst/>
              <a:ahLst/>
              <a:cxnLst/>
              <a:rect l="l" t="t" r="r" b="b"/>
              <a:pathLst>
                <a:path w="978" h="561"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1099879" y="2437569"/>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a:off x="1121952" y="2424997"/>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a:off x="1144057" y="2412425"/>
              <a:ext cx="31254" cy="17946"/>
            </a:xfrm>
            <a:custGeom>
              <a:avLst/>
              <a:gdLst/>
              <a:ahLst/>
              <a:cxnLst/>
              <a:rect l="l" t="t" r="r" b="b"/>
              <a:pathLst>
                <a:path w="977" h="561" extrusionOk="0">
                  <a:moveTo>
                    <a:pt x="489" y="1"/>
                  </a:moveTo>
                  <a:lnTo>
                    <a:pt x="1" y="287"/>
                  </a:lnTo>
                  <a:lnTo>
                    <a:pt x="489" y="560"/>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8"/>
            <p:cNvSpPr/>
            <p:nvPr/>
          </p:nvSpPr>
          <p:spPr>
            <a:xfrm>
              <a:off x="1165778" y="2399853"/>
              <a:ext cx="31638" cy="17946"/>
            </a:xfrm>
            <a:custGeom>
              <a:avLst/>
              <a:gdLst/>
              <a:ahLst/>
              <a:cxnLst/>
              <a:rect l="l" t="t" r="r" b="b"/>
              <a:pathLst>
                <a:path w="989" h="561" extrusionOk="0">
                  <a:moveTo>
                    <a:pt x="488" y="1"/>
                  </a:moveTo>
                  <a:lnTo>
                    <a:pt x="0" y="275"/>
                  </a:lnTo>
                  <a:lnTo>
                    <a:pt x="500" y="561"/>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1187851" y="2386930"/>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1209956" y="2374358"/>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8"/>
            <p:cNvSpPr/>
            <p:nvPr/>
          </p:nvSpPr>
          <p:spPr>
            <a:xfrm>
              <a:off x="1232029" y="2361786"/>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8"/>
            <p:cNvSpPr/>
            <p:nvPr/>
          </p:nvSpPr>
          <p:spPr>
            <a:xfrm>
              <a:off x="1253750" y="2348830"/>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a:off x="1275854" y="2336258"/>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a:off x="1297927" y="2323686"/>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8"/>
            <p:cNvSpPr/>
            <p:nvPr/>
          </p:nvSpPr>
          <p:spPr>
            <a:xfrm>
              <a:off x="1037020" y="2503084"/>
              <a:ext cx="31286" cy="17946"/>
            </a:xfrm>
            <a:custGeom>
              <a:avLst/>
              <a:gdLst/>
              <a:ahLst/>
              <a:cxnLst/>
              <a:rect l="l" t="t" r="r" b="b"/>
              <a:pathLst>
                <a:path w="978"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8"/>
            <p:cNvSpPr/>
            <p:nvPr/>
          </p:nvSpPr>
          <p:spPr>
            <a:xfrm>
              <a:off x="1059125" y="2490128"/>
              <a:ext cx="31254" cy="18330"/>
            </a:xfrm>
            <a:custGeom>
              <a:avLst/>
              <a:gdLst/>
              <a:ahLst/>
              <a:cxnLst/>
              <a:rect l="l" t="t" r="r" b="b"/>
              <a:pathLst>
                <a:path w="977" h="573" extrusionOk="0">
                  <a:moveTo>
                    <a:pt x="489" y="1"/>
                  </a:moveTo>
                  <a:lnTo>
                    <a:pt x="0"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p:nvPr/>
          </p:nvSpPr>
          <p:spPr>
            <a:xfrm>
              <a:off x="1080846" y="2477556"/>
              <a:ext cx="31638" cy="17946"/>
            </a:xfrm>
            <a:custGeom>
              <a:avLst/>
              <a:gdLst/>
              <a:ahLst/>
              <a:cxnLst/>
              <a:rect l="l" t="t" r="r" b="b"/>
              <a:pathLst>
                <a:path w="989" h="561" extrusionOk="0">
                  <a:moveTo>
                    <a:pt x="488" y="1"/>
                  </a:moveTo>
                  <a:lnTo>
                    <a:pt x="0" y="287"/>
                  </a:lnTo>
                  <a:lnTo>
                    <a:pt x="500" y="560"/>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8"/>
            <p:cNvSpPr/>
            <p:nvPr/>
          </p:nvSpPr>
          <p:spPr>
            <a:xfrm>
              <a:off x="1102918" y="2464984"/>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8"/>
            <p:cNvSpPr/>
            <p:nvPr/>
          </p:nvSpPr>
          <p:spPr>
            <a:xfrm>
              <a:off x="1125023" y="2452061"/>
              <a:ext cx="31254" cy="18298"/>
            </a:xfrm>
            <a:custGeom>
              <a:avLst/>
              <a:gdLst/>
              <a:ahLst/>
              <a:cxnLst/>
              <a:rect l="l" t="t" r="r" b="b"/>
              <a:pathLst>
                <a:path w="977" h="572" extrusionOk="0">
                  <a:moveTo>
                    <a:pt x="488" y="0"/>
                  </a:moveTo>
                  <a:lnTo>
                    <a:pt x="0" y="286"/>
                  </a:lnTo>
                  <a:lnTo>
                    <a:pt x="488" y="572"/>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1146712" y="2439489"/>
              <a:ext cx="31670" cy="17914"/>
            </a:xfrm>
            <a:custGeom>
              <a:avLst/>
              <a:gdLst/>
              <a:ahLst/>
              <a:cxnLst/>
              <a:rect l="l" t="t" r="r" b="b"/>
              <a:pathLst>
                <a:path w="990" h="560" extrusionOk="0">
                  <a:moveTo>
                    <a:pt x="489" y="0"/>
                  </a:moveTo>
                  <a:lnTo>
                    <a:pt x="1" y="286"/>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1168817" y="2426917"/>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1190890" y="2413961"/>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1212995" y="2401389"/>
              <a:ext cx="31254" cy="17946"/>
            </a:xfrm>
            <a:custGeom>
              <a:avLst/>
              <a:gdLst/>
              <a:ahLst/>
              <a:cxnLst/>
              <a:rect l="l" t="t" r="r" b="b"/>
              <a:pathLst>
                <a:path w="977" h="561" extrusionOk="0">
                  <a:moveTo>
                    <a:pt x="489" y="1"/>
                  </a:moveTo>
                  <a:lnTo>
                    <a:pt x="1" y="286"/>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1234716" y="2388817"/>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1256789" y="2375861"/>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1278893" y="2363289"/>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1300582" y="2350749"/>
              <a:ext cx="31670" cy="17914"/>
            </a:xfrm>
            <a:custGeom>
              <a:avLst/>
              <a:gdLst/>
              <a:ahLst/>
              <a:cxnLst/>
              <a:rect l="l" t="t" r="r" b="b"/>
              <a:pathLst>
                <a:path w="990" h="560" extrusionOk="0">
                  <a:moveTo>
                    <a:pt x="489" y="0"/>
                  </a:moveTo>
                  <a:lnTo>
                    <a:pt x="1" y="274"/>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1322687" y="2337794"/>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1014947" y="2515656"/>
              <a:ext cx="78120" cy="32406"/>
            </a:xfrm>
            <a:custGeom>
              <a:avLst/>
              <a:gdLst/>
              <a:ahLst/>
              <a:cxnLst/>
              <a:rect l="l" t="t" r="r" b="b"/>
              <a:pathLst>
                <a:path w="2442" h="1013" extrusionOk="0">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1083885" y="2504620"/>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1105957" y="2492048"/>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8"/>
            <p:cNvSpPr/>
            <p:nvPr/>
          </p:nvSpPr>
          <p:spPr>
            <a:xfrm>
              <a:off x="1127678" y="2479092"/>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8"/>
            <p:cNvSpPr/>
            <p:nvPr/>
          </p:nvSpPr>
          <p:spPr>
            <a:xfrm>
              <a:off x="1149783" y="2466520"/>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8"/>
            <p:cNvSpPr/>
            <p:nvPr/>
          </p:nvSpPr>
          <p:spPr>
            <a:xfrm>
              <a:off x="1171856" y="2453948"/>
              <a:ext cx="31254" cy="17946"/>
            </a:xfrm>
            <a:custGeom>
              <a:avLst/>
              <a:gdLst/>
              <a:ahLst/>
              <a:cxnLst/>
              <a:rect l="l" t="t" r="r" b="b"/>
              <a:pathLst>
                <a:path w="977"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1193961" y="2440992"/>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1215650" y="2428420"/>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1237755" y="2415848"/>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1259860" y="2402924"/>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1281549" y="2390353"/>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1303653" y="2377781"/>
              <a:ext cx="31254" cy="17914"/>
            </a:xfrm>
            <a:custGeom>
              <a:avLst/>
              <a:gdLst/>
              <a:ahLst/>
              <a:cxnLst/>
              <a:rect l="l" t="t" r="r" b="b"/>
              <a:pathLst>
                <a:path w="977" h="560" extrusionOk="0">
                  <a:moveTo>
                    <a:pt x="488" y="0"/>
                  </a:moveTo>
                  <a:lnTo>
                    <a:pt x="0" y="274"/>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1325726" y="2364825"/>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1347447" y="2352253"/>
              <a:ext cx="31638" cy="18330"/>
            </a:xfrm>
            <a:custGeom>
              <a:avLst/>
              <a:gdLst/>
              <a:ahLst/>
              <a:cxnLst/>
              <a:rect l="l" t="t" r="r" b="b"/>
              <a:pathLst>
                <a:path w="989" h="573" extrusionOk="0">
                  <a:moveTo>
                    <a:pt x="489" y="1"/>
                  </a:moveTo>
                  <a:lnTo>
                    <a:pt x="0" y="286"/>
                  </a:lnTo>
                  <a:lnTo>
                    <a:pt x="501"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1064851" y="254422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1086924" y="2531651"/>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1108645" y="2519079"/>
              <a:ext cx="31638" cy="17946"/>
            </a:xfrm>
            <a:custGeom>
              <a:avLst/>
              <a:gdLst/>
              <a:ahLst/>
              <a:cxnLst/>
              <a:rect l="l" t="t" r="r" b="b"/>
              <a:pathLst>
                <a:path w="989" h="561" extrusionOk="0">
                  <a:moveTo>
                    <a:pt x="488" y="1"/>
                  </a:moveTo>
                  <a:lnTo>
                    <a:pt x="0" y="274"/>
                  </a:lnTo>
                  <a:lnTo>
                    <a:pt x="500" y="560"/>
                  </a:lnTo>
                  <a:lnTo>
                    <a:pt x="988"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1130717" y="2506123"/>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1152822" y="2493551"/>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1174543" y="2480979"/>
              <a:ext cx="31638" cy="17946"/>
            </a:xfrm>
            <a:custGeom>
              <a:avLst/>
              <a:gdLst/>
              <a:ahLst/>
              <a:cxnLst/>
              <a:rect l="l" t="t" r="r" b="b"/>
              <a:pathLst>
                <a:path w="989" h="561" extrusionOk="0">
                  <a:moveTo>
                    <a:pt x="488" y="1"/>
                  </a:moveTo>
                  <a:lnTo>
                    <a:pt x="0" y="275"/>
                  </a:lnTo>
                  <a:lnTo>
                    <a:pt x="500" y="561"/>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1196616" y="2468055"/>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1218721" y="245548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1240794" y="2442911"/>
              <a:ext cx="31254" cy="17914"/>
            </a:xfrm>
            <a:custGeom>
              <a:avLst/>
              <a:gdLst/>
              <a:ahLst/>
              <a:cxnLst/>
              <a:rect l="l" t="t" r="r" b="b"/>
              <a:pathLst>
                <a:path w="977" h="560"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1262515" y="2429956"/>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1284588" y="2417384"/>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1306692" y="2404812"/>
              <a:ext cx="31254" cy="17946"/>
            </a:xfrm>
            <a:custGeom>
              <a:avLst/>
              <a:gdLst/>
              <a:ahLst/>
              <a:cxnLst/>
              <a:rect l="l" t="t" r="r" b="b"/>
              <a:pathLst>
                <a:path w="977" h="561" extrusionOk="0">
                  <a:moveTo>
                    <a:pt x="489" y="1"/>
                  </a:moveTo>
                  <a:lnTo>
                    <a:pt x="0" y="275"/>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1328413" y="2392240"/>
              <a:ext cx="31638" cy="17946"/>
            </a:xfrm>
            <a:custGeom>
              <a:avLst/>
              <a:gdLst/>
              <a:ahLst/>
              <a:cxnLst/>
              <a:rect l="l" t="t" r="r" b="b"/>
              <a:pathLst>
                <a:path w="989" h="561" extrusionOk="0">
                  <a:moveTo>
                    <a:pt x="488" y="1"/>
                  </a:moveTo>
                  <a:lnTo>
                    <a:pt x="0" y="275"/>
                  </a:lnTo>
                  <a:lnTo>
                    <a:pt x="500" y="560"/>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1350486" y="2379284"/>
              <a:ext cx="31254" cy="18330"/>
            </a:xfrm>
            <a:custGeom>
              <a:avLst/>
              <a:gdLst/>
              <a:ahLst/>
              <a:cxnLst/>
              <a:rect l="l" t="t" r="r" b="b"/>
              <a:pathLst>
                <a:path w="977"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1372591" y="2366744"/>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1089579" y="2558682"/>
              <a:ext cx="31670" cy="18330"/>
            </a:xfrm>
            <a:custGeom>
              <a:avLst/>
              <a:gdLst/>
              <a:ahLst/>
              <a:cxnLst/>
              <a:rect l="l" t="t" r="r" b="b"/>
              <a:pathLst>
                <a:path w="990" h="573" extrusionOk="0">
                  <a:moveTo>
                    <a:pt x="489" y="1"/>
                  </a:moveTo>
                  <a:lnTo>
                    <a:pt x="1" y="287"/>
                  </a:lnTo>
                  <a:lnTo>
                    <a:pt x="501" y="572"/>
                  </a:lnTo>
                  <a:lnTo>
                    <a:pt x="989"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1111684" y="2546110"/>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1133788" y="2533186"/>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1155477" y="2520614"/>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1177582" y="2431875"/>
              <a:ext cx="163437" cy="94083"/>
            </a:xfrm>
            <a:custGeom>
              <a:avLst/>
              <a:gdLst/>
              <a:ahLst/>
              <a:cxnLst/>
              <a:rect l="l" t="t" r="r" b="b"/>
              <a:pathLst>
                <a:path w="5109" h="2941" extrusionOk="0">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1331452" y="2419303"/>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1353525" y="2406347"/>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1375630" y="2393775"/>
              <a:ext cx="31254" cy="17946"/>
            </a:xfrm>
            <a:custGeom>
              <a:avLst/>
              <a:gdLst/>
              <a:ahLst/>
              <a:cxnLst/>
              <a:rect l="l" t="t" r="r" b="b"/>
              <a:pathLst>
                <a:path w="977" h="561" extrusionOk="0">
                  <a:moveTo>
                    <a:pt x="489" y="0"/>
                  </a:moveTo>
                  <a:lnTo>
                    <a:pt x="1" y="286"/>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1397351" y="2381203"/>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8"/>
          <p:cNvGrpSpPr/>
          <p:nvPr/>
        </p:nvGrpSpPr>
        <p:grpSpPr>
          <a:xfrm>
            <a:off x="6448738" y="3647907"/>
            <a:ext cx="583517" cy="326612"/>
            <a:chOff x="1366097" y="2245375"/>
            <a:chExt cx="184774" cy="103424"/>
          </a:xfrm>
        </p:grpSpPr>
        <p:sp>
          <p:nvSpPr>
            <p:cNvPr id="824" name="Google Shape;824;p38"/>
            <p:cNvSpPr/>
            <p:nvPr/>
          </p:nvSpPr>
          <p:spPr>
            <a:xfrm>
              <a:off x="1366097" y="2249758"/>
              <a:ext cx="184774" cy="99041"/>
            </a:xfrm>
            <a:custGeom>
              <a:avLst/>
              <a:gdLst/>
              <a:ahLst/>
              <a:cxnLst/>
              <a:rect l="l" t="t" r="r" b="b"/>
              <a:pathLst>
                <a:path w="5776" h="3096" extrusionOk="0">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1371823" y="2245375"/>
              <a:ext cx="174473" cy="93763"/>
            </a:xfrm>
            <a:custGeom>
              <a:avLst/>
              <a:gdLst/>
              <a:ahLst/>
              <a:cxnLst/>
              <a:rect l="l" t="t" r="r" b="b"/>
              <a:pathLst>
                <a:path w="5454" h="2931" extrusionOk="0">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1419040" y="2259483"/>
              <a:ext cx="35829" cy="19738"/>
            </a:xfrm>
            <a:custGeom>
              <a:avLst/>
              <a:gdLst/>
              <a:ahLst/>
              <a:cxnLst/>
              <a:rect l="l" t="t" r="r" b="b"/>
              <a:pathLst>
                <a:path w="1120" h="617" extrusionOk="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8"/>
          <p:cNvGrpSpPr/>
          <p:nvPr/>
        </p:nvGrpSpPr>
        <p:grpSpPr>
          <a:xfrm>
            <a:off x="5313835" y="432739"/>
            <a:ext cx="1007328" cy="1196023"/>
            <a:chOff x="1673102" y="2206764"/>
            <a:chExt cx="335575" cy="398435"/>
          </a:xfrm>
        </p:grpSpPr>
        <p:sp>
          <p:nvSpPr>
            <p:cNvPr id="828" name="Google Shape;828;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38"/>
          <p:cNvSpPr/>
          <p:nvPr/>
        </p:nvSpPr>
        <p:spPr>
          <a:xfrm>
            <a:off x="4657500" y="-169048"/>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5648300" y="4193402"/>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7467600" y="3647900"/>
            <a:ext cx="1945800" cy="1761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38"/>
          <p:cNvGrpSpPr/>
          <p:nvPr/>
        </p:nvGrpSpPr>
        <p:grpSpPr>
          <a:xfrm>
            <a:off x="7195172" y="3475229"/>
            <a:ext cx="905514" cy="1075098"/>
            <a:chOff x="1673102" y="2206764"/>
            <a:chExt cx="335575" cy="398435"/>
          </a:xfrm>
        </p:grpSpPr>
        <p:sp>
          <p:nvSpPr>
            <p:cNvPr id="839" name="Google Shape;839;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4">
            <a:extLst>
              <a:ext uri="{FF2B5EF4-FFF2-40B4-BE49-F238E27FC236}">
                <a16:creationId xmlns:a16="http://schemas.microsoft.com/office/drawing/2014/main" id="{7DFF23ED-2E6C-25C1-3FEC-08877E5AE7EF}"/>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03</a:t>
            </a:r>
            <a:endParaRPr lang="pt-PT">
              <a:solidFill>
                <a:srgbClr val="D9D9D9"/>
              </a:solidFill>
              <a:latin typeface="Arial Black" panose="020B0A040201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09"/>
                                        </p:tgtEl>
                                        <p:attrNameLst>
                                          <p:attrName>style.visibility</p:attrName>
                                        </p:attrNameLst>
                                      </p:cBhvr>
                                      <p:to>
                                        <p:strVal val="visible"/>
                                      </p:to>
                                    </p:set>
                                    <p:anim calcmode="lin" valueType="num">
                                      <p:cBhvr additive="base">
                                        <p:cTn id="11" dur="500" fill="hold"/>
                                        <p:tgtEl>
                                          <p:spTgt spid="709"/>
                                        </p:tgtEl>
                                        <p:attrNameLst>
                                          <p:attrName>ppt_x</p:attrName>
                                        </p:attrNameLst>
                                      </p:cBhvr>
                                      <p:tavLst>
                                        <p:tav tm="0">
                                          <p:val>
                                            <p:strVal val="#ppt_x"/>
                                          </p:val>
                                        </p:tav>
                                        <p:tav tm="100000">
                                          <p:val>
                                            <p:strVal val="#ppt_x"/>
                                          </p:val>
                                        </p:tav>
                                      </p:tavLst>
                                    </p:anim>
                                    <p:anim calcmode="lin" valueType="num">
                                      <p:cBhvr additive="base">
                                        <p:cTn id="12" dur="500" fill="hold"/>
                                        <p:tgtEl>
                                          <p:spTgt spid="7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 grpId="0"/>
      <p:bldP spid="7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37"/>
          <p:cNvSpPr/>
          <p:nvPr/>
        </p:nvSpPr>
        <p:spPr>
          <a:xfrm>
            <a:off x="-695322" y="3337200"/>
            <a:ext cx="2533800" cy="25338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6238883" y="-2189300"/>
            <a:ext cx="3977100" cy="39771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txBox="1">
            <a:spLocks noGrp="1"/>
          </p:cNvSpPr>
          <p:nvPr>
            <p:ph type="title"/>
          </p:nvPr>
        </p:nvSpPr>
        <p:spPr>
          <a:xfrm>
            <a:off x="898488" y="1432610"/>
            <a:ext cx="6637056" cy="2118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a:latin typeface="Chivo" panose="020B0604020202020204" charset="0"/>
                <a:ea typeface="Chivo" panose="020B0604020202020204" charset="0"/>
                <a:cs typeface="Chivo" panose="020B0604020202020204" charset="0"/>
              </a:rPr>
              <a:t>This presentation aims to </a:t>
            </a:r>
            <a:r>
              <a:rPr lang="en-US" sz="2000">
                <a:solidFill>
                  <a:srgbClr val="D9D9D9"/>
                </a:solidFill>
                <a:latin typeface="Chivo" panose="020B0604020202020204" charset="0"/>
                <a:ea typeface="Chivo" panose="020B0604020202020204" charset="0"/>
                <a:cs typeface="Chivo" panose="020B0604020202020204" charset="0"/>
              </a:rPr>
              <a:t>provide</a:t>
            </a:r>
            <a:r>
              <a:rPr lang="en-US" sz="2000">
                <a:solidFill>
                  <a:schemeClr val="accent4">
                    <a:lumMod val="85000"/>
                  </a:schemeClr>
                </a:solidFill>
                <a:latin typeface="Chivo" panose="020B0604020202020204" charset="0"/>
                <a:ea typeface="Chivo" panose="020B0604020202020204" charset="0"/>
                <a:cs typeface="Chivo" panose="020B0604020202020204" charset="0"/>
              </a:rPr>
              <a:t> an explanation</a:t>
            </a:r>
            <a:r>
              <a:rPr lang="en-US" sz="2000">
                <a:latin typeface="Chivo" panose="020B0604020202020204" charset="0"/>
                <a:ea typeface="Chivo" panose="020B0604020202020204" charset="0"/>
                <a:cs typeface="Chivo" panose="020B0604020202020204" charset="0"/>
              </a:rPr>
              <a:t> and </a:t>
            </a:r>
            <a:r>
              <a:rPr lang="en-US" sz="2000">
                <a:solidFill>
                  <a:schemeClr val="accent4">
                    <a:lumMod val="85000"/>
                  </a:schemeClr>
                </a:solidFill>
                <a:latin typeface="Chivo" panose="020B0604020202020204" charset="0"/>
                <a:ea typeface="Chivo" panose="020B0604020202020204" charset="0"/>
                <a:cs typeface="Chivo" panose="020B0604020202020204" charset="0"/>
              </a:rPr>
              <a:t>showcase the work accomplished</a:t>
            </a:r>
            <a:r>
              <a:rPr lang="en-US" sz="2000">
                <a:latin typeface="Chivo" panose="020B0604020202020204" charset="0"/>
                <a:ea typeface="Chivo" panose="020B0604020202020204" charset="0"/>
                <a:cs typeface="Chivo" panose="020B0604020202020204" charset="0"/>
              </a:rPr>
              <a:t> by the team in the integrative project. Throughout this presentation, we will discuss our </a:t>
            </a:r>
            <a:r>
              <a:rPr lang="en-US" sz="2000">
                <a:solidFill>
                  <a:schemeClr val="accent4">
                    <a:lumMod val="85000"/>
                  </a:schemeClr>
                </a:solidFill>
                <a:latin typeface="Chivo" panose="020B0604020202020204" charset="0"/>
                <a:ea typeface="Chivo" panose="020B0604020202020204" charset="0"/>
                <a:cs typeface="Chivo" panose="020B0604020202020204" charset="0"/>
              </a:rPr>
              <a:t>work methodologies</a:t>
            </a:r>
            <a:r>
              <a:rPr lang="en-US" sz="2000">
                <a:latin typeface="Chivo" panose="020B0604020202020204" charset="0"/>
                <a:ea typeface="Chivo" panose="020B0604020202020204" charset="0"/>
                <a:cs typeface="Chivo" panose="020B0604020202020204" charset="0"/>
              </a:rPr>
              <a:t>, the </a:t>
            </a:r>
            <a:r>
              <a:rPr lang="en-US" sz="2000">
                <a:solidFill>
                  <a:schemeClr val="accent4">
                    <a:lumMod val="85000"/>
                  </a:schemeClr>
                </a:solidFill>
                <a:latin typeface="Chivo" panose="020B0604020202020204" charset="0"/>
                <a:ea typeface="Chivo" panose="020B0604020202020204" charset="0"/>
                <a:cs typeface="Chivo" panose="020B0604020202020204" charset="0"/>
              </a:rPr>
              <a:t>progress made on our tasks</a:t>
            </a:r>
            <a:r>
              <a:rPr lang="en-US" sz="2000">
                <a:latin typeface="Chivo" panose="020B0604020202020204" charset="0"/>
                <a:ea typeface="Chivo" panose="020B0604020202020204" charset="0"/>
                <a:cs typeface="Chivo" panose="020B0604020202020204" charset="0"/>
              </a:rPr>
              <a:t>, and the </a:t>
            </a:r>
            <a:r>
              <a:rPr lang="en-US" sz="2000">
                <a:solidFill>
                  <a:schemeClr val="accent4">
                    <a:lumMod val="85000"/>
                  </a:schemeClr>
                </a:solidFill>
                <a:latin typeface="Chivo" panose="020B0604020202020204" charset="0"/>
                <a:ea typeface="Chivo" panose="020B0604020202020204" charset="0"/>
                <a:cs typeface="Chivo" panose="020B0604020202020204" charset="0"/>
              </a:rPr>
              <a:t>outcomes</a:t>
            </a:r>
            <a:r>
              <a:rPr lang="en-US" sz="2000">
                <a:latin typeface="Chivo" panose="020B0604020202020204" charset="0"/>
                <a:ea typeface="Chivo" panose="020B0604020202020204" charset="0"/>
                <a:cs typeface="Chivo" panose="020B0604020202020204" charset="0"/>
              </a:rPr>
              <a:t> we have achieved.</a:t>
            </a:r>
          </a:p>
        </p:txBody>
      </p:sp>
      <p:sp>
        <p:nvSpPr>
          <p:cNvPr id="641" name="Google Shape;641;p37"/>
          <p:cNvSpPr txBox="1"/>
          <p:nvPr/>
        </p:nvSpPr>
        <p:spPr>
          <a:xfrm>
            <a:off x="1551950" y="339275"/>
            <a:ext cx="2286600" cy="4002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Arial Black" panose="020B0A04020102020204" pitchFamily="34" charset="0"/>
                <a:ea typeface="Fahkwang"/>
                <a:cs typeface="Fahkwang"/>
                <a:sym typeface="Fahkwang"/>
              </a:rPr>
              <a:t>GROUP 8</a:t>
            </a:r>
            <a:endParaRPr b="1">
              <a:solidFill>
                <a:schemeClr val="dk1"/>
              </a:solidFill>
              <a:latin typeface="Arial Black" panose="020B0A04020102020204" pitchFamily="34" charset="0"/>
              <a:ea typeface="Fahkwang"/>
              <a:cs typeface="Fahkwang"/>
              <a:sym typeface="Fahkwang"/>
            </a:endParaRPr>
          </a:p>
        </p:txBody>
      </p:sp>
      <p:grpSp>
        <p:nvGrpSpPr>
          <p:cNvPr id="642" name="Google Shape;642;p37"/>
          <p:cNvGrpSpPr/>
          <p:nvPr/>
        </p:nvGrpSpPr>
        <p:grpSpPr>
          <a:xfrm>
            <a:off x="8430733" y="2288748"/>
            <a:ext cx="1354679" cy="2315347"/>
            <a:chOff x="1657875" y="610513"/>
            <a:chExt cx="478027" cy="817018"/>
          </a:xfrm>
        </p:grpSpPr>
        <p:sp>
          <p:nvSpPr>
            <p:cNvPr id="643" name="Google Shape;643;p37"/>
            <p:cNvSpPr/>
            <p:nvPr/>
          </p:nvSpPr>
          <p:spPr>
            <a:xfrm>
              <a:off x="1660914" y="1206960"/>
              <a:ext cx="471565" cy="220571"/>
            </a:xfrm>
            <a:custGeom>
              <a:avLst/>
              <a:gdLst/>
              <a:ahLst/>
              <a:cxnLst/>
              <a:rect l="l" t="t" r="r" b="b"/>
              <a:pathLst>
                <a:path w="14741" h="6895" extrusionOk="0">
                  <a:moveTo>
                    <a:pt x="14740" y="1"/>
                  </a:moveTo>
                  <a:lnTo>
                    <a:pt x="14740" y="4"/>
                  </a:lnTo>
                  <a:lnTo>
                    <a:pt x="14740" y="4"/>
                  </a:lnTo>
                  <a:cubicBezTo>
                    <a:pt x="14740" y="3"/>
                    <a:pt x="14740" y="2"/>
                    <a:pt x="14740" y="1"/>
                  </a:cubicBezTo>
                  <a:close/>
                  <a:moveTo>
                    <a:pt x="12" y="1"/>
                  </a:moveTo>
                  <a:lnTo>
                    <a:pt x="0" y="2620"/>
                  </a:lnTo>
                  <a:cubicBezTo>
                    <a:pt x="0" y="2775"/>
                    <a:pt x="96" y="2930"/>
                    <a:pt x="310" y="3049"/>
                  </a:cubicBezTo>
                  <a:lnTo>
                    <a:pt x="6656" y="6716"/>
                  </a:lnTo>
                  <a:cubicBezTo>
                    <a:pt x="6858" y="6835"/>
                    <a:pt x="7123" y="6894"/>
                    <a:pt x="7388" y="6894"/>
                  </a:cubicBezTo>
                  <a:cubicBezTo>
                    <a:pt x="7653" y="6894"/>
                    <a:pt x="7918" y="6835"/>
                    <a:pt x="8120" y="6716"/>
                  </a:cubicBezTo>
                  <a:lnTo>
                    <a:pt x="14431" y="3049"/>
                  </a:lnTo>
                  <a:cubicBezTo>
                    <a:pt x="14633" y="2941"/>
                    <a:pt x="14728" y="2787"/>
                    <a:pt x="14728" y="2632"/>
                  </a:cubicBezTo>
                  <a:lnTo>
                    <a:pt x="14740" y="4"/>
                  </a:lnTo>
                  <a:lnTo>
                    <a:pt x="14740" y="4"/>
                  </a:lnTo>
                  <a:cubicBezTo>
                    <a:pt x="14739" y="158"/>
                    <a:pt x="14643" y="311"/>
                    <a:pt x="14443" y="429"/>
                  </a:cubicBezTo>
                  <a:lnTo>
                    <a:pt x="8132" y="4096"/>
                  </a:lnTo>
                  <a:cubicBezTo>
                    <a:pt x="7930" y="4209"/>
                    <a:pt x="7665" y="4266"/>
                    <a:pt x="7400" y="4266"/>
                  </a:cubicBezTo>
                  <a:cubicBezTo>
                    <a:pt x="7135" y="4266"/>
                    <a:pt x="6870" y="4209"/>
                    <a:pt x="6668" y="4096"/>
                  </a:cubicBezTo>
                  <a:lnTo>
                    <a:pt x="322" y="429"/>
                  </a:lnTo>
                  <a:cubicBezTo>
                    <a:pt x="107" y="310"/>
                    <a:pt x="12" y="155"/>
                    <a:pt x="12"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1657875" y="1070620"/>
              <a:ext cx="478027" cy="272843"/>
            </a:xfrm>
            <a:custGeom>
              <a:avLst/>
              <a:gdLst/>
              <a:ahLst/>
              <a:cxnLst/>
              <a:rect l="l" t="t" r="r" b="b"/>
              <a:pathLst>
                <a:path w="14943" h="8529" extrusionOk="0">
                  <a:moveTo>
                    <a:pt x="7447" y="0"/>
                  </a:moveTo>
                  <a:cubicBezTo>
                    <a:pt x="7182" y="0"/>
                    <a:pt x="6918" y="60"/>
                    <a:pt x="6715" y="179"/>
                  </a:cubicBezTo>
                  <a:lnTo>
                    <a:pt x="405" y="3834"/>
                  </a:lnTo>
                  <a:cubicBezTo>
                    <a:pt x="0" y="4072"/>
                    <a:pt x="0" y="4453"/>
                    <a:pt x="417" y="4691"/>
                  </a:cubicBezTo>
                  <a:lnTo>
                    <a:pt x="6763" y="8358"/>
                  </a:lnTo>
                  <a:cubicBezTo>
                    <a:pt x="6965" y="8471"/>
                    <a:pt x="7230" y="8528"/>
                    <a:pt x="7495" y="8528"/>
                  </a:cubicBezTo>
                  <a:cubicBezTo>
                    <a:pt x="7760" y="8528"/>
                    <a:pt x="8025" y="8471"/>
                    <a:pt x="8227" y="8358"/>
                  </a:cubicBezTo>
                  <a:lnTo>
                    <a:pt x="14538" y="4691"/>
                  </a:lnTo>
                  <a:cubicBezTo>
                    <a:pt x="14942" y="4453"/>
                    <a:pt x="14942" y="4072"/>
                    <a:pt x="14526" y="3834"/>
                  </a:cubicBezTo>
                  <a:lnTo>
                    <a:pt x="8180" y="179"/>
                  </a:lnTo>
                  <a:cubicBezTo>
                    <a:pt x="7977" y="60"/>
                    <a:pt x="7712" y="0"/>
                    <a:pt x="7447"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1941239" y="1347458"/>
              <a:ext cx="14875" cy="19322"/>
            </a:xfrm>
            <a:custGeom>
              <a:avLst/>
              <a:gdLst/>
              <a:ahLst/>
              <a:cxnLst/>
              <a:rect l="l" t="t" r="r" b="b"/>
              <a:pathLst>
                <a:path w="465" h="604" extrusionOk="0">
                  <a:moveTo>
                    <a:pt x="338" y="0"/>
                  </a:moveTo>
                  <a:cubicBezTo>
                    <a:pt x="305" y="0"/>
                    <a:pt x="267" y="12"/>
                    <a:pt x="227" y="38"/>
                  </a:cubicBezTo>
                  <a:cubicBezTo>
                    <a:pt x="96" y="109"/>
                    <a:pt x="0" y="288"/>
                    <a:pt x="0" y="443"/>
                  </a:cubicBezTo>
                  <a:cubicBezTo>
                    <a:pt x="0" y="544"/>
                    <a:pt x="49" y="604"/>
                    <a:pt x="124" y="604"/>
                  </a:cubicBezTo>
                  <a:cubicBezTo>
                    <a:pt x="154" y="604"/>
                    <a:pt x="189" y="594"/>
                    <a:pt x="227" y="574"/>
                  </a:cubicBezTo>
                  <a:cubicBezTo>
                    <a:pt x="357" y="502"/>
                    <a:pt x="465" y="323"/>
                    <a:pt x="465" y="169"/>
                  </a:cubicBezTo>
                  <a:cubicBezTo>
                    <a:pt x="465" y="62"/>
                    <a:pt x="413" y="0"/>
                    <a:pt x="3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1985417" y="1324841"/>
              <a:ext cx="14875" cy="19482"/>
            </a:xfrm>
            <a:custGeom>
              <a:avLst/>
              <a:gdLst/>
              <a:ahLst/>
              <a:cxnLst/>
              <a:rect l="l" t="t" r="r" b="b"/>
              <a:pathLst>
                <a:path w="465" h="609" extrusionOk="0">
                  <a:moveTo>
                    <a:pt x="340" y="0"/>
                  </a:moveTo>
                  <a:cubicBezTo>
                    <a:pt x="310" y="0"/>
                    <a:pt x="276" y="10"/>
                    <a:pt x="239" y="30"/>
                  </a:cubicBezTo>
                  <a:cubicBezTo>
                    <a:pt x="108" y="114"/>
                    <a:pt x="0" y="292"/>
                    <a:pt x="0" y="447"/>
                  </a:cubicBezTo>
                  <a:cubicBezTo>
                    <a:pt x="0" y="549"/>
                    <a:pt x="55" y="608"/>
                    <a:pt x="133" y="608"/>
                  </a:cubicBezTo>
                  <a:cubicBezTo>
                    <a:pt x="165" y="608"/>
                    <a:pt x="201" y="599"/>
                    <a:pt x="239" y="578"/>
                  </a:cubicBezTo>
                  <a:cubicBezTo>
                    <a:pt x="370" y="507"/>
                    <a:pt x="465" y="316"/>
                    <a:pt x="465" y="173"/>
                  </a:cubicBezTo>
                  <a:cubicBezTo>
                    <a:pt x="465" y="62"/>
                    <a:pt x="416" y="0"/>
                    <a:pt x="3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2028827" y="1302321"/>
              <a:ext cx="16795" cy="19354"/>
            </a:xfrm>
            <a:custGeom>
              <a:avLst/>
              <a:gdLst/>
              <a:ahLst/>
              <a:cxnLst/>
              <a:rect l="l" t="t" r="r" b="b"/>
              <a:pathLst>
                <a:path w="525" h="605" extrusionOk="0">
                  <a:moveTo>
                    <a:pt x="361" y="1"/>
                  </a:moveTo>
                  <a:cubicBezTo>
                    <a:pt x="274" y="1"/>
                    <a:pt x="170" y="80"/>
                    <a:pt x="96" y="210"/>
                  </a:cubicBezTo>
                  <a:cubicBezTo>
                    <a:pt x="1" y="365"/>
                    <a:pt x="1" y="532"/>
                    <a:pt x="96" y="591"/>
                  </a:cubicBezTo>
                  <a:cubicBezTo>
                    <a:pt x="114" y="601"/>
                    <a:pt x="134" y="605"/>
                    <a:pt x="155" y="605"/>
                  </a:cubicBezTo>
                  <a:cubicBezTo>
                    <a:pt x="244" y="605"/>
                    <a:pt x="352" y="526"/>
                    <a:pt x="429" y="401"/>
                  </a:cubicBezTo>
                  <a:cubicBezTo>
                    <a:pt x="525" y="246"/>
                    <a:pt x="525" y="68"/>
                    <a:pt x="429" y="20"/>
                  </a:cubicBezTo>
                  <a:cubicBezTo>
                    <a:pt x="409" y="7"/>
                    <a:pt x="385" y="1"/>
                    <a:pt x="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2074156" y="1279896"/>
              <a:ext cx="14875" cy="19098"/>
            </a:xfrm>
            <a:custGeom>
              <a:avLst/>
              <a:gdLst/>
              <a:ahLst/>
              <a:cxnLst/>
              <a:rect l="l" t="t" r="r" b="b"/>
              <a:pathLst>
                <a:path w="465" h="597" extrusionOk="0">
                  <a:moveTo>
                    <a:pt x="332" y="0"/>
                  </a:moveTo>
                  <a:cubicBezTo>
                    <a:pt x="300" y="0"/>
                    <a:pt x="264" y="10"/>
                    <a:pt x="227" y="30"/>
                  </a:cubicBezTo>
                  <a:cubicBezTo>
                    <a:pt x="96" y="102"/>
                    <a:pt x="1" y="280"/>
                    <a:pt x="1" y="435"/>
                  </a:cubicBezTo>
                  <a:cubicBezTo>
                    <a:pt x="1" y="537"/>
                    <a:pt x="49" y="596"/>
                    <a:pt x="124" y="596"/>
                  </a:cubicBezTo>
                  <a:cubicBezTo>
                    <a:pt x="154" y="596"/>
                    <a:pt x="189" y="587"/>
                    <a:pt x="227" y="566"/>
                  </a:cubicBezTo>
                  <a:cubicBezTo>
                    <a:pt x="358" y="495"/>
                    <a:pt x="465" y="316"/>
                    <a:pt x="465" y="161"/>
                  </a:cubicBezTo>
                  <a:cubicBezTo>
                    <a:pt x="465" y="60"/>
                    <a:pt x="411" y="0"/>
                    <a:pt x="3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1689097" y="1161630"/>
              <a:ext cx="414814" cy="140116"/>
            </a:xfrm>
            <a:custGeom>
              <a:avLst/>
              <a:gdLst/>
              <a:ahLst/>
              <a:cxnLst/>
              <a:rect l="l" t="t" r="r" b="b"/>
              <a:pathLst>
                <a:path w="12967" h="4380" extrusionOk="0">
                  <a:moveTo>
                    <a:pt x="12" y="1"/>
                  </a:moveTo>
                  <a:lnTo>
                    <a:pt x="0" y="632"/>
                  </a:lnTo>
                  <a:cubicBezTo>
                    <a:pt x="0" y="763"/>
                    <a:pt x="96" y="906"/>
                    <a:pt x="274" y="1001"/>
                  </a:cubicBezTo>
                  <a:lnTo>
                    <a:pt x="5858" y="4227"/>
                  </a:lnTo>
                  <a:cubicBezTo>
                    <a:pt x="6037" y="4329"/>
                    <a:pt x="6272" y="4379"/>
                    <a:pt x="6507" y="4379"/>
                  </a:cubicBezTo>
                  <a:cubicBezTo>
                    <a:pt x="6742" y="4379"/>
                    <a:pt x="6977" y="4329"/>
                    <a:pt x="7156" y="4227"/>
                  </a:cubicBezTo>
                  <a:lnTo>
                    <a:pt x="12692" y="1001"/>
                  </a:lnTo>
                  <a:cubicBezTo>
                    <a:pt x="12871" y="906"/>
                    <a:pt x="12966" y="775"/>
                    <a:pt x="12966" y="632"/>
                  </a:cubicBezTo>
                  <a:lnTo>
                    <a:pt x="12966" y="13"/>
                  </a:lnTo>
                  <a:cubicBezTo>
                    <a:pt x="12966" y="144"/>
                    <a:pt x="12883" y="275"/>
                    <a:pt x="12704" y="382"/>
                  </a:cubicBezTo>
                  <a:lnTo>
                    <a:pt x="7156" y="3608"/>
                  </a:lnTo>
                  <a:cubicBezTo>
                    <a:pt x="6983" y="3710"/>
                    <a:pt x="6751" y="3760"/>
                    <a:pt x="6518" y="3760"/>
                  </a:cubicBezTo>
                  <a:cubicBezTo>
                    <a:pt x="6284" y="3760"/>
                    <a:pt x="6049" y="3710"/>
                    <a:pt x="5870" y="3608"/>
                  </a:cubicBezTo>
                  <a:lnTo>
                    <a:pt x="286" y="382"/>
                  </a:lnTo>
                  <a:cubicBezTo>
                    <a:pt x="108" y="275"/>
                    <a:pt x="12" y="144"/>
                    <a:pt x="1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1686793" y="1041765"/>
              <a:ext cx="420157" cy="240181"/>
            </a:xfrm>
            <a:custGeom>
              <a:avLst/>
              <a:gdLst/>
              <a:ahLst/>
              <a:cxnLst/>
              <a:rect l="l" t="t" r="r" b="b"/>
              <a:pathLst>
                <a:path w="13134" h="7508" extrusionOk="0">
                  <a:moveTo>
                    <a:pt x="6543" y="0"/>
                  </a:moveTo>
                  <a:cubicBezTo>
                    <a:pt x="6308" y="0"/>
                    <a:pt x="6073" y="51"/>
                    <a:pt x="5895" y="152"/>
                  </a:cubicBezTo>
                  <a:lnTo>
                    <a:pt x="358" y="3379"/>
                  </a:lnTo>
                  <a:cubicBezTo>
                    <a:pt x="1" y="3593"/>
                    <a:pt x="1" y="3926"/>
                    <a:pt x="358" y="4129"/>
                  </a:cubicBezTo>
                  <a:lnTo>
                    <a:pt x="5942" y="7355"/>
                  </a:lnTo>
                  <a:cubicBezTo>
                    <a:pt x="6121" y="7457"/>
                    <a:pt x="6356" y="7507"/>
                    <a:pt x="6590" y="7507"/>
                  </a:cubicBezTo>
                  <a:cubicBezTo>
                    <a:pt x="6823" y="7507"/>
                    <a:pt x="7055" y="7457"/>
                    <a:pt x="7228" y="7355"/>
                  </a:cubicBezTo>
                  <a:lnTo>
                    <a:pt x="12776" y="4129"/>
                  </a:lnTo>
                  <a:cubicBezTo>
                    <a:pt x="13134" y="3926"/>
                    <a:pt x="13134" y="3581"/>
                    <a:pt x="12776" y="3379"/>
                  </a:cubicBezTo>
                  <a:lnTo>
                    <a:pt x="7192" y="152"/>
                  </a:lnTo>
                  <a:cubicBezTo>
                    <a:pt x="7014" y="51"/>
                    <a:pt x="6779" y="0"/>
                    <a:pt x="6543"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1689097" y="1122795"/>
              <a:ext cx="414814" cy="139988"/>
            </a:xfrm>
            <a:custGeom>
              <a:avLst/>
              <a:gdLst/>
              <a:ahLst/>
              <a:cxnLst/>
              <a:rect l="l" t="t" r="r" b="b"/>
              <a:pathLst>
                <a:path w="12967" h="4376" extrusionOk="0">
                  <a:moveTo>
                    <a:pt x="12" y="0"/>
                  </a:moveTo>
                  <a:lnTo>
                    <a:pt x="0" y="619"/>
                  </a:lnTo>
                  <a:cubicBezTo>
                    <a:pt x="0" y="750"/>
                    <a:pt x="96" y="893"/>
                    <a:pt x="274" y="1000"/>
                  </a:cubicBezTo>
                  <a:lnTo>
                    <a:pt x="5858" y="4215"/>
                  </a:lnTo>
                  <a:cubicBezTo>
                    <a:pt x="6037" y="4322"/>
                    <a:pt x="6272" y="4376"/>
                    <a:pt x="6507" y="4376"/>
                  </a:cubicBezTo>
                  <a:cubicBezTo>
                    <a:pt x="6742" y="4376"/>
                    <a:pt x="6977" y="4322"/>
                    <a:pt x="7156" y="4215"/>
                  </a:cubicBezTo>
                  <a:lnTo>
                    <a:pt x="12692" y="1000"/>
                  </a:lnTo>
                  <a:cubicBezTo>
                    <a:pt x="12871" y="893"/>
                    <a:pt x="12966" y="762"/>
                    <a:pt x="12966" y="619"/>
                  </a:cubicBezTo>
                  <a:lnTo>
                    <a:pt x="12966" y="0"/>
                  </a:lnTo>
                  <a:cubicBezTo>
                    <a:pt x="12966" y="131"/>
                    <a:pt x="12883" y="274"/>
                    <a:pt x="12704" y="369"/>
                  </a:cubicBezTo>
                  <a:lnTo>
                    <a:pt x="7156" y="3596"/>
                  </a:lnTo>
                  <a:cubicBezTo>
                    <a:pt x="6983" y="3697"/>
                    <a:pt x="6751" y="3748"/>
                    <a:pt x="6518" y="3748"/>
                  </a:cubicBezTo>
                  <a:cubicBezTo>
                    <a:pt x="6284" y="3748"/>
                    <a:pt x="6049" y="3697"/>
                    <a:pt x="5870" y="3596"/>
                  </a:cubicBezTo>
                  <a:lnTo>
                    <a:pt x="286" y="369"/>
                  </a:lnTo>
                  <a:cubicBezTo>
                    <a:pt x="108" y="274"/>
                    <a:pt x="12" y="131"/>
                    <a:pt x="12"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1686793" y="1002610"/>
              <a:ext cx="420157" cy="240085"/>
            </a:xfrm>
            <a:custGeom>
              <a:avLst/>
              <a:gdLst/>
              <a:ahLst/>
              <a:cxnLst/>
              <a:rect l="l" t="t" r="r" b="b"/>
              <a:pathLst>
                <a:path w="13134" h="7505" extrusionOk="0">
                  <a:moveTo>
                    <a:pt x="6543" y="1"/>
                  </a:moveTo>
                  <a:cubicBezTo>
                    <a:pt x="6308" y="1"/>
                    <a:pt x="6073" y="55"/>
                    <a:pt x="5895" y="162"/>
                  </a:cubicBezTo>
                  <a:lnTo>
                    <a:pt x="358" y="3376"/>
                  </a:lnTo>
                  <a:cubicBezTo>
                    <a:pt x="1" y="3591"/>
                    <a:pt x="1" y="3924"/>
                    <a:pt x="358" y="4126"/>
                  </a:cubicBezTo>
                  <a:lnTo>
                    <a:pt x="5942" y="7353"/>
                  </a:lnTo>
                  <a:cubicBezTo>
                    <a:pt x="6121" y="7454"/>
                    <a:pt x="6356" y="7505"/>
                    <a:pt x="6590" y="7505"/>
                  </a:cubicBezTo>
                  <a:cubicBezTo>
                    <a:pt x="6823" y="7505"/>
                    <a:pt x="7055" y="7454"/>
                    <a:pt x="7228" y="7353"/>
                  </a:cubicBezTo>
                  <a:lnTo>
                    <a:pt x="12776" y="4126"/>
                  </a:lnTo>
                  <a:cubicBezTo>
                    <a:pt x="13134" y="3924"/>
                    <a:pt x="13134" y="3591"/>
                    <a:pt x="12776" y="3376"/>
                  </a:cubicBezTo>
                  <a:lnTo>
                    <a:pt x="7192" y="162"/>
                  </a:lnTo>
                  <a:cubicBezTo>
                    <a:pt x="7014" y="55"/>
                    <a:pt x="6779" y="1"/>
                    <a:pt x="6543"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1689097" y="1083575"/>
              <a:ext cx="414814" cy="140084"/>
            </a:xfrm>
            <a:custGeom>
              <a:avLst/>
              <a:gdLst/>
              <a:ahLst/>
              <a:cxnLst/>
              <a:rect l="l" t="t" r="r" b="b"/>
              <a:pathLst>
                <a:path w="12967" h="4379" extrusionOk="0">
                  <a:moveTo>
                    <a:pt x="12" y="0"/>
                  </a:moveTo>
                  <a:lnTo>
                    <a:pt x="0" y="619"/>
                  </a:lnTo>
                  <a:cubicBezTo>
                    <a:pt x="0" y="762"/>
                    <a:pt x="96" y="893"/>
                    <a:pt x="274" y="1000"/>
                  </a:cubicBezTo>
                  <a:lnTo>
                    <a:pt x="5858" y="4227"/>
                  </a:lnTo>
                  <a:cubicBezTo>
                    <a:pt x="6037" y="4328"/>
                    <a:pt x="6272" y="4379"/>
                    <a:pt x="6507" y="4379"/>
                  </a:cubicBezTo>
                  <a:cubicBezTo>
                    <a:pt x="6742" y="4379"/>
                    <a:pt x="6977" y="4328"/>
                    <a:pt x="7156" y="4227"/>
                  </a:cubicBezTo>
                  <a:lnTo>
                    <a:pt x="12692" y="1000"/>
                  </a:lnTo>
                  <a:cubicBezTo>
                    <a:pt x="12871" y="893"/>
                    <a:pt x="12966" y="762"/>
                    <a:pt x="12966" y="631"/>
                  </a:cubicBezTo>
                  <a:lnTo>
                    <a:pt x="12966" y="0"/>
                  </a:lnTo>
                  <a:cubicBezTo>
                    <a:pt x="12966" y="143"/>
                    <a:pt x="12883" y="274"/>
                    <a:pt x="12704" y="381"/>
                  </a:cubicBezTo>
                  <a:lnTo>
                    <a:pt x="7156" y="3596"/>
                  </a:lnTo>
                  <a:cubicBezTo>
                    <a:pt x="6983" y="3703"/>
                    <a:pt x="6751" y="3756"/>
                    <a:pt x="6518" y="3756"/>
                  </a:cubicBezTo>
                  <a:cubicBezTo>
                    <a:pt x="6284" y="3756"/>
                    <a:pt x="6049" y="3703"/>
                    <a:pt x="5870" y="3596"/>
                  </a:cubicBezTo>
                  <a:lnTo>
                    <a:pt x="286" y="381"/>
                  </a:lnTo>
                  <a:cubicBezTo>
                    <a:pt x="108" y="274"/>
                    <a:pt x="12" y="131"/>
                    <a:pt x="12"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1686793" y="963678"/>
              <a:ext cx="420157" cy="240085"/>
            </a:xfrm>
            <a:custGeom>
              <a:avLst/>
              <a:gdLst/>
              <a:ahLst/>
              <a:cxnLst/>
              <a:rect l="l" t="t" r="r" b="b"/>
              <a:pathLst>
                <a:path w="13134" h="7505" extrusionOk="0">
                  <a:moveTo>
                    <a:pt x="6543" y="1"/>
                  </a:moveTo>
                  <a:cubicBezTo>
                    <a:pt x="6308" y="1"/>
                    <a:pt x="6073" y="51"/>
                    <a:pt x="5895" y="152"/>
                  </a:cubicBezTo>
                  <a:lnTo>
                    <a:pt x="358" y="3379"/>
                  </a:lnTo>
                  <a:cubicBezTo>
                    <a:pt x="1" y="3581"/>
                    <a:pt x="1" y="3915"/>
                    <a:pt x="358" y="4129"/>
                  </a:cubicBezTo>
                  <a:lnTo>
                    <a:pt x="5942" y="7344"/>
                  </a:lnTo>
                  <a:cubicBezTo>
                    <a:pt x="6121" y="7451"/>
                    <a:pt x="6356" y="7504"/>
                    <a:pt x="6590" y="7504"/>
                  </a:cubicBezTo>
                  <a:cubicBezTo>
                    <a:pt x="6823" y="7504"/>
                    <a:pt x="7055" y="7451"/>
                    <a:pt x="7228" y="7344"/>
                  </a:cubicBezTo>
                  <a:lnTo>
                    <a:pt x="12776" y="4129"/>
                  </a:lnTo>
                  <a:cubicBezTo>
                    <a:pt x="13134" y="3915"/>
                    <a:pt x="13134" y="3581"/>
                    <a:pt x="12776" y="3379"/>
                  </a:cubicBezTo>
                  <a:lnTo>
                    <a:pt x="7192" y="152"/>
                  </a:lnTo>
                  <a:cubicBezTo>
                    <a:pt x="7014" y="51"/>
                    <a:pt x="6779" y="1"/>
                    <a:pt x="6543"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1660914" y="976922"/>
              <a:ext cx="471565" cy="220539"/>
            </a:xfrm>
            <a:custGeom>
              <a:avLst/>
              <a:gdLst/>
              <a:ahLst/>
              <a:cxnLst/>
              <a:rect l="l" t="t" r="r" b="b"/>
              <a:pathLst>
                <a:path w="14741" h="6894" extrusionOk="0">
                  <a:moveTo>
                    <a:pt x="14740" y="12"/>
                  </a:moveTo>
                  <a:lnTo>
                    <a:pt x="14740" y="15"/>
                  </a:lnTo>
                  <a:lnTo>
                    <a:pt x="14740" y="15"/>
                  </a:lnTo>
                  <a:cubicBezTo>
                    <a:pt x="14740" y="14"/>
                    <a:pt x="14740" y="13"/>
                    <a:pt x="14740" y="12"/>
                  </a:cubicBezTo>
                  <a:close/>
                  <a:moveTo>
                    <a:pt x="12" y="0"/>
                  </a:moveTo>
                  <a:lnTo>
                    <a:pt x="0" y="2632"/>
                  </a:lnTo>
                  <a:cubicBezTo>
                    <a:pt x="0" y="2786"/>
                    <a:pt x="96" y="2941"/>
                    <a:pt x="310" y="3060"/>
                  </a:cubicBezTo>
                  <a:lnTo>
                    <a:pt x="6656" y="6715"/>
                  </a:lnTo>
                  <a:cubicBezTo>
                    <a:pt x="6858" y="6834"/>
                    <a:pt x="7123" y="6894"/>
                    <a:pt x="7388" y="6894"/>
                  </a:cubicBezTo>
                  <a:cubicBezTo>
                    <a:pt x="7653" y="6894"/>
                    <a:pt x="7918" y="6834"/>
                    <a:pt x="8120" y="6715"/>
                  </a:cubicBezTo>
                  <a:lnTo>
                    <a:pt x="14431" y="3060"/>
                  </a:lnTo>
                  <a:cubicBezTo>
                    <a:pt x="14633" y="2941"/>
                    <a:pt x="14728" y="2786"/>
                    <a:pt x="14728" y="2632"/>
                  </a:cubicBezTo>
                  <a:lnTo>
                    <a:pt x="14740" y="15"/>
                  </a:lnTo>
                  <a:lnTo>
                    <a:pt x="14740" y="15"/>
                  </a:lnTo>
                  <a:cubicBezTo>
                    <a:pt x="14739" y="157"/>
                    <a:pt x="14644" y="311"/>
                    <a:pt x="14443" y="429"/>
                  </a:cubicBezTo>
                  <a:lnTo>
                    <a:pt x="8132" y="4096"/>
                  </a:lnTo>
                  <a:cubicBezTo>
                    <a:pt x="7930" y="4215"/>
                    <a:pt x="7665" y="4275"/>
                    <a:pt x="7400" y="4275"/>
                  </a:cubicBezTo>
                  <a:cubicBezTo>
                    <a:pt x="7135" y="4275"/>
                    <a:pt x="6870" y="4215"/>
                    <a:pt x="6668" y="4096"/>
                  </a:cubicBezTo>
                  <a:lnTo>
                    <a:pt x="322" y="429"/>
                  </a:lnTo>
                  <a:cubicBezTo>
                    <a:pt x="107" y="310"/>
                    <a:pt x="12" y="155"/>
                    <a:pt x="12"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1657875" y="840550"/>
              <a:ext cx="478027" cy="273131"/>
            </a:xfrm>
            <a:custGeom>
              <a:avLst/>
              <a:gdLst/>
              <a:ahLst/>
              <a:cxnLst/>
              <a:rect l="l" t="t" r="r" b="b"/>
              <a:pathLst>
                <a:path w="14943" h="8538" extrusionOk="0">
                  <a:moveTo>
                    <a:pt x="7447" y="1"/>
                  </a:moveTo>
                  <a:cubicBezTo>
                    <a:pt x="7182" y="1"/>
                    <a:pt x="6918" y="60"/>
                    <a:pt x="6715" y="179"/>
                  </a:cubicBezTo>
                  <a:lnTo>
                    <a:pt x="405" y="3835"/>
                  </a:lnTo>
                  <a:cubicBezTo>
                    <a:pt x="0" y="4073"/>
                    <a:pt x="0" y="4454"/>
                    <a:pt x="417" y="4692"/>
                  </a:cubicBezTo>
                  <a:lnTo>
                    <a:pt x="6763" y="8359"/>
                  </a:lnTo>
                  <a:cubicBezTo>
                    <a:pt x="6965" y="8478"/>
                    <a:pt x="7230" y="8538"/>
                    <a:pt x="7495" y="8538"/>
                  </a:cubicBezTo>
                  <a:cubicBezTo>
                    <a:pt x="7760" y="8538"/>
                    <a:pt x="8025" y="8478"/>
                    <a:pt x="8227" y="8359"/>
                  </a:cubicBezTo>
                  <a:lnTo>
                    <a:pt x="14538" y="4692"/>
                  </a:lnTo>
                  <a:cubicBezTo>
                    <a:pt x="14942" y="4454"/>
                    <a:pt x="14942" y="4073"/>
                    <a:pt x="14526" y="3835"/>
                  </a:cubicBezTo>
                  <a:lnTo>
                    <a:pt x="8180" y="179"/>
                  </a:lnTo>
                  <a:cubicBezTo>
                    <a:pt x="7977" y="60"/>
                    <a:pt x="7712" y="1"/>
                    <a:pt x="7447"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1941239" y="1117644"/>
              <a:ext cx="14875" cy="19322"/>
            </a:xfrm>
            <a:custGeom>
              <a:avLst/>
              <a:gdLst/>
              <a:ahLst/>
              <a:cxnLst/>
              <a:rect l="l" t="t" r="r" b="b"/>
              <a:pathLst>
                <a:path w="465" h="604" extrusionOk="0">
                  <a:moveTo>
                    <a:pt x="332" y="0"/>
                  </a:moveTo>
                  <a:cubicBezTo>
                    <a:pt x="300" y="0"/>
                    <a:pt x="264" y="10"/>
                    <a:pt x="227" y="30"/>
                  </a:cubicBezTo>
                  <a:cubicBezTo>
                    <a:pt x="96" y="102"/>
                    <a:pt x="0" y="292"/>
                    <a:pt x="0" y="435"/>
                  </a:cubicBezTo>
                  <a:cubicBezTo>
                    <a:pt x="0" y="542"/>
                    <a:pt x="46" y="604"/>
                    <a:pt x="118" y="604"/>
                  </a:cubicBezTo>
                  <a:cubicBezTo>
                    <a:pt x="149" y="604"/>
                    <a:pt x="186" y="592"/>
                    <a:pt x="227" y="566"/>
                  </a:cubicBezTo>
                  <a:cubicBezTo>
                    <a:pt x="357" y="495"/>
                    <a:pt x="465" y="316"/>
                    <a:pt x="465" y="161"/>
                  </a:cubicBezTo>
                  <a:cubicBezTo>
                    <a:pt x="465" y="60"/>
                    <a:pt x="410" y="0"/>
                    <a:pt x="3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1985417" y="1094932"/>
              <a:ext cx="14875" cy="19322"/>
            </a:xfrm>
            <a:custGeom>
              <a:avLst/>
              <a:gdLst/>
              <a:ahLst/>
              <a:cxnLst/>
              <a:rect l="l" t="t" r="r" b="b"/>
              <a:pathLst>
                <a:path w="465" h="604" extrusionOk="0">
                  <a:moveTo>
                    <a:pt x="347" y="0"/>
                  </a:moveTo>
                  <a:cubicBezTo>
                    <a:pt x="316" y="0"/>
                    <a:pt x="279" y="12"/>
                    <a:pt x="239" y="38"/>
                  </a:cubicBezTo>
                  <a:cubicBezTo>
                    <a:pt x="108" y="109"/>
                    <a:pt x="0" y="288"/>
                    <a:pt x="0" y="443"/>
                  </a:cubicBezTo>
                  <a:cubicBezTo>
                    <a:pt x="0" y="544"/>
                    <a:pt x="55" y="604"/>
                    <a:pt x="133" y="604"/>
                  </a:cubicBezTo>
                  <a:cubicBezTo>
                    <a:pt x="165" y="604"/>
                    <a:pt x="201" y="594"/>
                    <a:pt x="239" y="574"/>
                  </a:cubicBezTo>
                  <a:cubicBezTo>
                    <a:pt x="370" y="502"/>
                    <a:pt x="465" y="312"/>
                    <a:pt x="465" y="169"/>
                  </a:cubicBezTo>
                  <a:cubicBezTo>
                    <a:pt x="465" y="62"/>
                    <a:pt x="41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2029594" y="1072315"/>
              <a:ext cx="15259" cy="19482"/>
            </a:xfrm>
            <a:custGeom>
              <a:avLst/>
              <a:gdLst/>
              <a:ahLst/>
              <a:cxnLst/>
              <a:rect l="l" t="t" r="r" b="b"/>
              <a:pathLst>
                <a:path w="477" h="609" extrusionOk="0">
                  <a:moveTo>
                    <a:pt x="342" y="1"/>
                  </a:moveTo>
                  <a:cubicBezTo>
                    <a:pt x="311" y="1"/>
                    <a:pt x="276" y="10"/>
                    <a:pt x="239" y="31"/>
                  </a:cubicBezTo>
                  <a:cubicBezTo>
                    <a:pt x="108" y="114"/>
                    <a:pt x="1" y="292"/>
                    <a:pt x="1" y="435"/>
                  </a:cubicBezTo>
                  <a:cubicBezTo>
                    <a:pt x="1" y="546"/>
                    <a:pt x="56" y="608"/>
                    <a:pt x="135" y="608"/>
                  </a:cubicBezTo>
                  <a:cubicBezTo>
                    <a:pt x="166" y="608"/>
                    <a:pt x="202" y="598"/>
                    <a:pt x="239" y="578"/>
                  </a:cubicBezTo>
                  <a:cubicBezTo>
                    <a:pt x="370" y="495"/>
                    <a:pt x="477" y="316"/>
                    <a:pt x="477" y="173"/>
                  </a:cubicBezTo>
                  <a:cubicBezTo>
                    <a:pt x="477" y="63"/>
                    <a:pt x="422" y="1"/>
                    <a:pt x="3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2074156" y="1049826"/>
              <a:ext cx="14875" cy="19354"/>
            </a:xfrm>
            <a:custGeom>
              <a:avLst/>
              <a:gdLst/>
              <a:ahLst/>
              <a:cxnLst/>
              <a:rect l="l" t="t" r="r" b="b"/>
              <a:pathLst>
                <a:path w="465" h="605" extrusionOk="0">
                  <a:moveTo>
                    <a:pt x="332" y="1"/>
                  </a:moveTo>
                  <a:cubicBezTo>
                    <a:pt x="300" y="1"/>
                    <a:pt x="264" y="11"/>
                    <a:pt x="227" y="31"/>
                  </a:cubicBezTo>
                  <a:cubicBezTo>
                    <a:pt x="96" y="103"/>
                    <a:pt x="1" y="293"/>
                    <a:pt x="1" y="436"/>
                  </a:cubicBezTo>
                  <a:cubicBezTo>
                    <a:pt x="1" y="543"/>
                    <a:pt x="46" y="605"/>
                    <a:pt x="118" y="605"/>
                  </a:cubicBezTo>
                  <a:cubicBezTo>
                    <a:pt x="150" y="605"/>
                    <a:pt x="187" y="592"/>
                    <a:pt x="227" y="567"/>
                  </a:cubicBezTo>
                  <a:cubicBezTo>
                    <a:pt x="358" y="495"/>
                    <a:pt x="465" y="317"/>
                    <a:pt x="465" y="162"/>
                  </a:cubicBezTo>
                  <a:cubicBezTo>
                    <a:pt x="465" y="60"/>
                    <a:pt x="411" y="1"/>
                    <a:pt x="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1689097" y="931977"/>
              <a:ext cx="414814" cy="139988"/>
            </a:xfrm>
            <a:custGeom>
              <a:avLst/>
              <a:gdLst/>
              <a:ahLst/>
              <a:cxnLst/>
              <a:rect l="l" t="t" r="r" b="b"/>
              <a:pathLst>
                <a:path w="12967" h="4376" extrusionOk="0">
                  <a:moveTo>
                    <a:pt x="12" y="0"/>
                  </a:moveTo>
                  <a:lnTo>
                    <a:pt x="0" y="619"/>
                  </a:lnTo>
                  <a:cubicBezTo>
                    <a:pt x="0" y="750"/>
                    <a:pt x="96" y="893"/>
                    <a:pt x="274" y="1000"/>
                  </a:cubicBezTo>
                  <a:lnTo>
                    <a:pt x="5858" y="4215"/>
                  </a:lnTo>
                  <a:cubicBezTo>
                    <a:pt x="6037" y="4322"/>
                    <a:pt x="6272" y="4376"/>
                    <a:pt x="6507" y="4376"/>
                  </a:cubicBezTo>
                  <a:cubicBezTo>
                    <a:pt x="6742" y="4376"/>
                    <a:pt x="6977" y="4322"/>
                    <a:pt x="7156" y="4215"/>
                  </a:cubicBezTo>
                  <a:lnTo>
                    <a:pt x="12692" y="1000"/>
                  </a:lnTo>
                  <a:cubicBezTo>
                    <a:pt x="12871" y="893"/>
                    <a:pt x="12966" y="762"/>
                    <a:pt x="12966" y="619"/>
                  </a:cubicBezTo>
                  <a:lnTo>
                    <a:pt x="12966" y="0"/>
                  </a:lnTo>
                  <a:cubicBezTo>
                    <a:pt x="12966" y="131"/>
                    <a:pt x="12883" y="274"/>
                    <a:pt x="12704" y="369"/>
                  </a:cubicBezTo>
                  <a:lnTo>
                    <a:pt x="7156" y="3596"/>
                  </a:lnTo>
                  <a:cubicBezTo>
                    <a:pt x="6983" y="3697"/>
                    <a:pt x="6751" y="3748"/>
                    <a:pt x="6518" y="3748"/>
                  </a:cubicBezTo>
                  <a:cubicBezTo>
                    <a:pt x="6284" y="3748"/>
                    <a:pt x="6049" y="3697"/>
                    <a:pt x="5870" y="3596"/>
                  </a:cubicBezTo>
                  <a:lnTo>
                    <a:pt x="286" y="369"/>
                  </a:lnTo>
                  <a:cubicBezTo>
                    <a:pt x="108" y="274"/>
                    <a:pt x="12" y="131"/>
                    <a:pt x="12"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1686793" y="811791"/>
              <a:ext cx="420157" cy="240085"/>
            </a:xfrm>
            <a:custGeom>
              <a:avLst/>
              <a:gdLst/>
              <a:ahLst/>
              <a:cxnLst/>
              <a:rect l="l" t="t" r="r" b="b"/>
              <a:pathLst>
                <a:path w="13134" h="7505" extrusionOk="0">
                  <a:moveTo>
                    <a:pt x="6543" y="1"/>
                  </a:moveTo>
                  <a:cubicBezTo>
                    <a:pt x="6308" y="1"/>
                    <a:pt x="6073" y="55"/>
                    <a:pt x="5895" y="162"/>
                  </a:cubicBezTo>
                  <a:lnTo>
                    <a:pt x="358" y="3376"/>
                  </a:lnTo>
                  <a:cubicBezTo>
                    <a:pt x="1" y="3591"/>
                    <a:pt x="1" y="3924"/>
                    <a:pt x="358" y="4126"/>
                  </a:cubicBezTo>
                  <a:lnTo>
                    <a:pt x="5942" y="7353"/>
                  </a:lnTo>
                  <a:cubicBezTo>
                    <a:pt x="6121" y="7454"/>
                    <a:pt x="6356" y="7505"/>
                    <a:pt x="6590" y="7505"/>
                  </a:cubicBezTo>
                  <a:cubicBezTo>
                    <a:pt x="6823" y="7505"/>
                    <a:pt x="7055" y="7454"/>
                    <a:pt x="7228" y="7353"/>
                  </a:cubicBezTo>
                  <a:lnTo>
                    <a:pt x="12776" y="4126"/>
                  </a:lnTo>
                  <a:cubicBezTo>
                    <a:pt x="13134" y="3924"/>
                    <a:pt x="13134" y="3591"/>
                    <a:pt x="12776" y="3376"/>
                  </a:cubicBezTo>
                  <a:lnTo>
                    <a:pt x="7192" y="162"/>
                  </a:lnTo>
                  <a:cubicBezTo>
                    <a:pt x="7014" y="55"/>
                    <a:pt x="6779" y="1"/>
                    <a:pt x="6543"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1689097" y="892725"/>
              <a:ext cx="414814" cy="140020"/>
            </a:xfrm>
            <a:custGeom>
              <a:avLst/>
              <a:gdLst/>
              <a:ahLst/>
              <a:cxnLst/>
              <a:rect l="l" t="t" r="r" b="b"/>
              <a:pathLst>
                <a:path w="12967" h="4377" extrusionOk="0">
                  <a:moveTo>
                    <a:pt x="12" y="1"/>
                  </a:moveTo>
                  <a:lnTo>
                    <a:pt x="0" y="620"/>
                  </a:lnTo>
                  <a:cubicBezTo>
                    <a:pt x="0" y="763"/>
                    <a:pt x="96" y="894"/>
                    <a:pt x="274" y="1001"/>
                  </a:cubicBezTo>
                  <a:lnTo>
                    <a:pt x="5858" y="4216"/>
                  </a:lnTo>
                  <a:cubicBezTo>
                    <a:pt x="6037" y="4323"/>
                    <a:pt x="6272" y="4377"/>
                    <a:pt x="6507" y="4377"/>
                  </a:cubicBezTo>
                  <a:cubicBezTo>
                    <a:pt x="6742" y="4377"/>
                    <a:pt x="6977" y="4323"/>
                    <a:pt x="7156" y="4216"/>
                  </a:cubicBezTo>
                  <a:lnTo>
                    <a:pt x="12692" y="1001"/>
                  </a:lnTo>
                  <a:cubicBezTo>
                    <a:pt x="12871" y="894"/>
                    <a:pt x="12966" y="763"/>
                    <a:pt x="12966" y="632"/>
                  </a:cubicBezTo>
                  <a:lnTo>
                    <a:pt x="12966" y="1"/>
                  </a:lnTo>
                  <a:cubicBezTo>
                    <a:pt x="12966" y="144"/>
                    <a:pt x="12883" y="275"/>
                    <a:pt x="12704" y="382"/>
                  </a:cubicBezTo>
                  <a:lnTo>
                    <a:pt x="7156" y="3597"/>
                  </a:lnTo>
                  <a:cubicBezTo>
                    <a:pt x="6983" y="3698"/>
                    <a:pt x="6751" y="3748"/>
                    <a:pt x="6518" y="3748"/>
                  </a:cubicBezTo>
                  <a:cubicBezTo>
                    <a:pt x="6284" y="3748"/>
                    <a:pt x="6049" y="3698"/>
                    <a:pt x="5870" y="3597"/>
                  </a:cubicBezTo>
                  <a:lnTo>
                    <a:pt x="286" y="370"/>
                  </a:lnTo>
                  <a:cubicBezTo>
                    <a:pt x="108" y="275"/>
                    <a:pt x="12" y="132"/>
                    <a:pt x="1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1686793" y="772860"/>
              <a:ext cx="420157" cy="240085"/>
            </a:xfrm>
            <a:custGeom>
              <a:avLst/>
              <a:gdLst/>
              <a:ahLst/>
              <a:cxnLst/>
              <a:rect l="l" t="t" r="r" b="b"/>
              <a:pathLst>
                <a:path w="13134" h="7505" extrusionOk="0">
                  <a:moveTo>
                    <a:pt x="6543" y="1"/>
                  </a:moveTo>
                  <a:cubicBezTo>
                    <a:pt x="6308" y="1"/>
                    <a:pt x="6073" y="51"/>
                    <a:pt x="5895" y="152"/>
                  </a:cubicBezTo>
                  <a:lnTo>
                    <a:pt x="358" y="3379"/>
                  </a:lnTo>
                  <a:cubicBezTo>
                    <a:pt x="1" y="3581"/>
                    <a:pt x="1" y="3915"/>
                    <a:pt x="358" y="4129"/>
                  </a:cubicBezTo>
                  <a:lnTo>
                    <a:pt x="5942" y="7344"/>
                  </a:lnTo>
                  <a:cubicBezTo>
                    <a:pt x="6121" y="7451"/>
                    <a:pt x="6356" y="7504"/>
                    <a:pt x="6590" y="7504"/>
                  </a:cubicBezTo>
                  <a:cubicBezTo>
                    <a:pt x="6823" y="7504"/>
                    <a:pt x="7055" y="7451"/>
                    <a:pt x="7228" y="7344"/>
                  </a:cubicBezTo>
                  <a:lnTo>
                    <a:pt x="12776" y="4129"/>
                  </a:lnTo>
                  <a:cubicBezTo>
                    <a:pt x="13134" y="3915"/>
                    <a:pt x="13134" y="3581"/>
                    <a:pt x="12776" y="3379"/>
                  </a:cubicBezTo>
                  <a:lnTo>
                    <a:pt x="7192" y="152"/>
                  </a:lnTo>
                  <a:cubicBezTo>
                    <a:pt x="7014" y="51"/>
                    <a:pt x="6779" y="1"/>
                    <a:pt x="6543"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1689097" y="853506"/>
              <a:ext cx="414814" cy="140116"/>
            </a:xfrm>
            <a:custGeom>
              <a:avLst/>
              <a:gdLst/>
              <a:ahLst/>
              <a:cxnLst/>
              <a:rect l="l" t="t" r="r" b="b"/>
              <a:pathLst>
                <a:path w="12967" h="4380" extrusionOk="0">
                  <a:moveTo>
                    <a:pt x="12" y="1"/>
                  </a:moveTo>
                  <a:lnTo>
                    <a:pt x="0" y="620"/>
                  </a:lnTo>
                  <a:cubicBezTo>
                    <a:pt x="0" y="763"/>
                    <a:pt x="96" y="894"/>
                    <a:pt x="274" y="1001"/>
                  </a:cubicBezTo>
                  <a:lnTo>
                    <a:pt x="5858" y="4227"/>
                  </a:lnTo>
                  <a:cubicBezTo>
                    <a:pt x="6037" y="4329"/>
                    <a:pt x="6272" y="4379"/>
                    <a:pt x="6507" y="4379"/>
                  </a:cubicBezTo>
                  <a:cubicBezTo>
                    <a:pt x="6742" y="4379"/>
                    <a:pt x="6977" y="4329"/>
                    <a:pt x="7156" y="4227"/>
                  </a:cubicBezTo>
                  <a:lnTo>
                    <a:pt x="12692" y="1001"/>
                  </a:lnTo>
                  <a:cubicBezTo>
                    <a:pt x="12871" y="894"/>
                    <a:pt x="12966" y="763"/>
                    <a:pt x="12966" y="632"/>
                  </a:cubicBezTo>
                  <a:lnTo>
                    <a:pt x="12966" y="1"/>
                  </a:lnTo>
                  <a:cubicBezTo>
                    <a:pt x="12966" y="144"/>
                    <a:pt x="12883" y="274"/>
                    <a:pt x="12704" y="382"/>
                  </a:cubicBezTo>
                  <a:lnTo>
                    <a:pt x="7156" y="3596"/>
                  </a:lnTo>
                  <a:cubicBezTo>
                    <a:pt x="6983" y="3703"/>
                    <a:pt x="6751" y="3757"/>
                    <a:pt x="6518" y="3757"/>
                  </a:cubicBezTo>
                  <a:cubicBezTo>
                    <a:pt x="6284" y="3757"/>
                    <a:pt x="6049" y="3703"/>
                    <a:pt x="5870" y="3596"/>
                  </a:cubicBezTo>
                  <a:lnTo>
                    <a:pt x="286" y="382"/>
                  </a:lnTo>
                  <a:cubicBezTo>
                    <a:pt x="108" y="274"/>
                    <a:pt x="12" y="132"/>
                    <a:pt x="1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1686793" y="733641"/>
              <a:ext cx="420157" cy="240085"/>
            </a:xfrm>
            <a:custGeom>
              <a:avLst/>
              <a:gdLst/>
              <a:ahLst/>
              <a:cxnLst/>
              <a:rect l="l" t="t" r="r" b="b"/>
              <a:pathLst>
                <a:path w="13134" h="7505" extrusionOk="0">
                  <a:moveTo>
                    <a:pt x="6543" y="0"/>
                  </a:moveTo>
                  <a:cubicBezTo>
                    <a:pt x="6308" y="0"/>
                    <a:pt x="6073" y="51"/>
                    <a:pt x="5895" y="152"/>
                  </a:cubicBezTo>
                  <a:lnTo>
                    <a:pt x="358" y="3379"/>
                  </a:lnTo>
                  <a:cubicBezTo>
                    <a:pt x="1" y="3581"/>
                    <a:pt x="1" y="3914"/>
                    <a:pt x="358" y="4129"/>
                  </a:cubicBezTo>
                  <a:lnTo>
                    <a:pt x="5942" y="7343"/>
                  </a:lnTo>
                  <a:cubicBezTo>
                    <a:pt x="6121" y="7450"/>
                    <a:pt x="6356" y="7504"/>
                    <a:pt x="6590" y="7504"/>
                  </a:cubicBezTo>
                  <a:cubicBezTo>
                    <a:pt x="6823" y="7504"/>
                    <a:pt x="7055" y="7450"/>
                    <a:pt x="7228" y="7343"/>
                  </a:cubicBezTo>
                  <a:lnTo>
                    <a:pt x="12776" y="4129"/>
                  </a:lnTo>
                  <a:cubicBezTo>
                    <a:pt x="13134" y="3914"/>
                    <a:pt x="13134" y="3581"/>
                    <a:pt x="12776" y="3379"/>
                  </a:cubicBezTo>
                  <a:lnTo>
                    <a:pt x="7192" y="152"/>
                  </a:lnTo>
                  <a:cubicBezTo>
                    <a:pt x="7014" y="51"/>
                    <a:pt x="6779" y="0"/>
                    <a:pt x="6543"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1660914" y="746852"/>
              <a:ext cx="471565" cy="220571"/>
            </a:xfrm>
            <a:custGeom>
              <a:avLst/>
              <a:gdLst/>
              <a:ahLst/>
              <a:cxnLst/>
              <a:rect l="l" t="t" r="r" b="b"/>
              <a:pathLst>
                <a:path w="14741" h="6895" extrusionOk="0">
                  <a:moveTo>
                    <a:pt x="14740" y="13"/>
                  </a:moveTo>
                  <a:lnTo>
                    <a:pt x="14740" y="16"/>
                  </a:lnTo>
                  <a:lnTo>
                    <a:pt x="14740" y="16"/>
                  </a:lnTo>
                  <a:cubicBezTo>
                    <a:pt x="14740" y="15"/>
                    <a:pt x="14740" y="14"/>
                    <a:pt x="14740" y="13"/>
                  </a:cubicBezTo>
                  <a:close/>
                  <a:moveTo>
                    <a:pt x="12" y="1"/>
                  </a:moveTo>
                  <a:lnTo>
                    <a:pt x="0" y="2632"/>
                  </a:lnTo>
                  <a:cubicBezTo>
                    <a:pt x="0" y="2787"/>
                    <a:pt x="96" y="2942"/>
                    <a:pt x="310" y="3061"/>
                  </a:cubicBezTo>
                  <a:lnTo>
                    <a:pt x="6656" y="6716"/>
                  </a:lnTo>
                  <a:cubicBezTo>
                    <a:pt x="6858" y="6835"/>
                    <a:pt x="7123" y="6895"/>
                    <a:pt x="7388" y="6895"/>
                  </a:cubicBezTo>
                  <a:cubicBezTo>
                    <a:pt x="7653" y="6895"/>
                    <a:pt x="7918" y="6835"/>
                    <a:pt x="8120" y="6716"/>
                  </a:cubicBezTo>
                  <a:lnTo>
                    <a:pt x="14431" y="3061"/>
                  </a:lnTo>
                  <a:cubicBezTo>
                    <a:pt x="14633" y="2942"/>
                    <a:pt x="14728" y="2787"/>
                    <a:pt x="14728" y="2632"/>
                  </a:cubicBezTo>
                  <a:lnTo>
                    <a:pt x="14740" y="16"/>
                  </a:lnTo>
                  <a:lnTo>
                    <a:pt x="14740" y="16"/>
                  </a:lnTo>
                  <a:cubicBezTo>
                    <a:pt x="14739" y="170"/>
                    <a:pt x="14643" y="311"/>
                    <a:pt x="14443" y="430"/>
                  </a:cubicBezTo>
                  <a:lnTo>
                    <a:pt x="8132" y="4097"/>
                  </a:lnTo>
                  <a:cubicBezTo>
                    <a:pt x="7930" y="4216"/>
                    <a:pt x="7665" y="4275"/>
                    <a:pt x="7400" y="4275"/>
                  </a:cubicBezTo>
                  <a:cubicBezTo>
                    <a:pt x="7135" y="4275"/>
                    <a:pt x="6870" y="4216"/>
                    <a:pt x="6668" y="4097"/>
                  </a:cubicBezTo>
                  <a:lnTo>
                    <a:pt x="322" y="430"/>
                  </a:lnTo>
                  <a:cubicBezTo>
                    <a:pt x="107" y="310"/>
                    <a:pt x="12" y="156"/>
                    <a:pt x="12"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1657875" y="610513"/>
              <a:ext cx="478027" cy="273131"/>
            </a:xfrm>
            <a:custGeom>
              <a:avLst/>
              <a:gdLst/>
              <a:ahLst/>
              <a:cxnLst/>
              <a:rect l="l" t="t" r="r" b="b"/>
              <a:pathLst>
                <a:path w="14943" h="8538" extrusionOk="0">
                  <a:moveTo>
                    <a:pt x="7447" y="0"/>
                  </a:moveTo>
                  <a:cubicBezTo>
                    <a:pt x="7182" y="0"/>
                    <a:pt x="6918" y="60"/>
                    <a:pt x="6715" y="179"/>
                  </a:cubicBezTo>
                  <a:lnTo>
                    <a:pt x="405" y="3846"/>
                  </a:lnTo>
                  <a:cubicBezTo>
                    <a:pt x="0" y="4084"/>
                    <a:pt x="0" y="4465"/>
                    <a:pt x="417" y="4692"/>
                  </a:cubicBezTo>
                  <a:lnTo>
                    <a:pt x="6763" y="8359"/>
                  </a:lnTo>
                  <a:cubicBezTo>
                    <a:pt x="6965" y="8478"/>
                    <a:pt x="7230" y="8537"/>
                    <a:pt x="7495" y="8537"/>
                  </a:cubicBezTo>
                  <a:cubicBezTo>
                    <a:pt x="7760" y="8537"/>
                    <a:pt x="8025" y="8478"/>
                    <a:pt x="8227" y="8359"/>
                  </a:cubicBezTo>
                  <a:lnTo>
                    <a:pt x="14538" y="4692"/>
                  </a:lnTo>
                  <a:cubicBezTo>
                    <a:pt x="14942" y="4465"/>
                    <a:pt x="14942" y="4072"/>
                    <a:pt x="14526" y="3846"/>
                  </a:cubicBezTo>
                  <a:lnTo>
                    <a:pt x="8180" y="179"/>
                  </a:lnTo>
                  <a:cubicBezTo>
                    <a:pt x="7977" y="60"/>
                    <a:pt x="7712" y="0"/>
                    <a:pt x="7447"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1941239" y="887575"/>
              <a:ext cx="14875" cy="19482"/>
            </a:xfrm>
            <a:custGeom>
              <a:avLst/>
              <a:gdLst/>
              <a:ahLst/>
              <a:cxnLst/>
              <a:rect l="l" t="t" r="r" b="b"/>
              <a:pathLst>
                <a:path w="465" h="609" extrusionOk="0">
                  <a:moveTo>
                    <a:pt x="332" y="1"/>
                  </a:moveTo>
                  <a:cubicBezTo>
                    <a:pt x="300" y="1"/>
                    <a:pt x="264" y="10"/>
                    <a:pt x="227" y="31"/>
                  </a:cubicBezTo>
                  <a:cubicBezTo>
                    <a:pt x="96" y="102"/>
                    <a:pt x="0" y="293"/>
                    <a:pt x="0" y="436"/>
                  </a:cubicBezTo>
                  <a:cubicBezTo>
                    <a:pt x="0" y="547"/>
                    <a:pt x="49" y="609"/>
                    <a:pt x="125" y="609"/>
                  </a:cubicBezTo>
                  <a:cubicBezTo>
                    <a:pt x="155" y="609"/>
                    <a:pt x="189" y="599"/>
                    <a:pt x="227" y="579"/>
                  </a:cubicBezTo>
                  <a:cubicBezTo>
                    <a:pt x="357" y="495"/>
                    <a:pt x="465" y="317"/>
                    <a:pt x="465" y="162"/>
                  </a:cubicBezTo>
                  <a:cubicBezTo>
                    <a:pt x="465" y="60"/>
                    <a:pt x="410" y="1"/>
                    <a:pt x="3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1985417" y="865118"/>
              <a:ext cx="14875" cy="19098"/>
            </a:xfrm>
            <a:custGeom>
              <a:avLst/>
              <a:gdLst/>
              <a:ahLst/>
              <a:cxnLst/>
              <a:rect l="l" t="t" r="r" b="b"/>
              <a:pathLst>
                <a:path w="465" h="597" extrusionOk="0">
                  <a:moveTo>
                    <a:pt x="341" y="0"/>
                  </a:moveTo>
                  <a:cubicBezTo>
                    <a:pt x="311" y="0"/>
                    <a:pt x="276" y="10"/>
                    <a:pt x="239" y="31"/>
                  </a:cubicBezTo>
                  <a:cubicBezTo>
                    <a:pt x="108" y="102"/>
                    <a:pt x="0" y="281"/>
                    <a:pt x="0" y="435"/>
                  </a:cubicBezTo>
                  <a:cubicBezTo>
                    <a:pt x="0" y="537"/>
                    <a:pt x="55" y="597"/>
                    <a:pt x="133" y="597"/>
                  </a:cubicBezTo>
                  <a:cubicBezTo>
                    <a:pt x="165" y="597"/>
                    <a:pt x="201" y="587"/>
                    <a:pt x="239" y="566"/>
                  </a:cubicBezTo>
                  <a:cubicBezTo>
                    <a:pt x="370" y="495"/>
                    <a:pt x="465" y="316"/>
                    <a:pt x="465" y="162"/>
                  </a:cubicBezTo>
                  <a:cubicBezTo>
                    <a:pt x="465" y="60"/>
                    <a:pt x="416" y="0"/>
                    <a:pt x="3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2029594" y="842406"/>
              <a:ext cx="15259" cy="19354"/>
            </a:xfrm>
            <a:custGeom>
              <a:avLst/>
              <a:gdLst/>
              <a:ahLst/>
              <a:cxnLst/>
              <a:rect l="l" t="t" r="r" b="b"/>
              <a:pathLst>
                <a:path w="477" h="605" extrusionOk="0">
                  <a:moveTo>
                    <a:pt x="350" y="0"/>
                  </a:moveTo>
                  <a:cubicBezTo>
                    <a:pt x="317" y="0"/>
                    <a:pt x="279" y="12"/>
                    <a:pt x="239" y="38"/>
                  </a:cubicBezTo>
                  <a:cubicBezTo>
                    <a:pt x="108" y="110"/>
                    <a:pt x="1" y="288"/>
                    <a:pt x="1" y="443"/>
                  </a:cubicBezTo>
                  <a:cubicBezTo>
                    <a:pt x="1" y="545"/>
                    <a:pt x="55" y="604"/>
                    <a:pt x="133" y="604"/>
                  </a:cubicBezTo>
                  <a:cubicBezTo>
                    <a:pt x="165" y="604"/>
                    <a:pt x="201" y="594"/>
                    <a:pt x="239" y="574"/>
                  </a:cubicBezTo>
                  <a:cubicBezTo>
                    <a:pt x="370" y="502"/>
                    <a:pt x="477" y="312"/>
                    <a:pt x="477" y="169"/>
                  </a:cubicBezTo>
                  <a:cubicBezTo>
                    <a:pt x="477" y="62"/>
                    <a:pt x="425" y="0"/>
                    <a:pt x="3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2074156" y="819789"/>
              <a:ext cx="14875" cy="19482"/>
            </a:xfrm>
            <a:custGeom>
              <a:avLst/>
              <a:gdLst/>
              <a:ahLst/>
              <a:cxnLst/>
              <a:rect l="l" t="t" r="r" b="b"/>
              <a:pathLst>
                <a:path w="465" h="609" extrusionOk="0">
                  <a:moveTo>
                    <a:pt x="332" y="0"/>
                  </a:moveTo>
                  <a:cubicBezTo>
                    <a:pt x="300" y="0"/>
                    <a:pt x="264" y="10"/>
                    <a:pt x="227" y="31"/>
                  </a:cubicBezTo>
                  <a:cubicBezTo>
                    <a:pt x="96" y="102"/>
                    <a:pt x="1" y="293"/>
                    <a:pt x="1" y="436"/>
                  </a:cubicBezTo>
                  <a:cubicBezTo>
                    <a:pt x="1" y="546"/>
                    <a:pt x="49" y="608"/>
                    <a:pt x="125" y="608"/>
                  </a:cubicBezTo>
                  <a:cubicBezTo>
                    <a:pt x="155" y="608"/>
                    <a:pt x="190" y="599"/>
                    <a:pt x="227" y="578"/>
                  </a:cubicBezTo>
                  <a:cubicBezTo>
                    <a:pt x="358" y="495"/>
                    <a:pt x="465" y="316"/>
                    <a:pt x="465" y="162"/>
                  </a:cubicBezTo>
                  <a:cubicBezTo>
                    <a:pt x="465" y="60"/>
                    <a:pt x="411" y="0"/>
                    <a:pt x="3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1897061" y="721357"/>
              <a:ext cx="142835" cy="112381"/>
            </a:xfrm>
            <a:custGeom>
              <a:avLst/>
              <a:gdLst/>
              <a:ahLst/>
              <a:cxnLst/>
              <a:rect l="l" t="t" r="r" b="b"/>
              <a:pathLst>
                <a:path w="4465" h="3513" extrusionOk="0">
                  <a:moveTo>
                    <a:pt x="4465" y="0"/>
                  </a:moveTo>
                  <a:lnTo>
                    <a:pt x="0" y="2584"/>
                  </a:lnTo>
                  <a:lnTo>
                    <a:pt x="0" y="3513"/>
                  </a:lnTo>
                  <a:lnTo>
                    <a:pt x="4453" y="917"/>
                  </a:lnTo>
                  <a:lnTo>
                    <a:pt x="4465"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1753460" y="721357"/>
              <a:ext cx="143635" cy="112381"/>
            </a:xfrm>
            <a:custGeom>
              <a:avLst/>
              <a:gdLst/>
              <a:ahLst/>
              <a:cxnLst/>
              <a:rect l="l" t="t" r="r" b="b"/>
              <a:pathLst>
                <a:path w="4490" h="3513" extrusionOk="0">
                  <a:moveTo>
                    <a:pt x="12" y="0"/>
                  </a:moveTo>
                  <a:lnTo>
                    <a:pt x="1" y="917"/>
                  </a:lnTo>
                  <a:lnTo>
                    <a:pt x="4489" y="3513"/>
                  </a:lnTo>
                  <a:lnTo>
                    <a:pt x="4489" y="2584"/>
                  </a:lnTo>
                  <a:lnTo>
                    <a:pt x="12"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1753844" y="638312"/>
              <a:ext cx="286055" cy="165708"/>
            </a:xfrm>
            <a:custGeom>
              <a:avLst/>
              <a:gdLst/>
              <a:ahLst/>
              <a:cxnLst/>
              <a:rect l="l" t="t" r="r" b="b"/>
              <a:pathLst>
                <a:path w="8942" h="5180" extrusionOk="0">
                  <a:moveTo>
                    <a:pt x="4453" y="1"/>
                  </a:moveTo>
                  <a:lnTo>
                    <a:pt x="0" y="2596"/>
                  </a:lnTo>
                  <a:lnTo>
                    <a:pt x="4477" y="5180"/>
                  </a:lnTo>
                  <a:lnTo>
                    <a:pt x="8942" y="2596"/>
                  </a:lnTo>
                  <a:lnTo>
                    <a:pt x="44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1806787" y="675675"/>
              <a:ext cx="179816" cy="94466"/>
            </a:xfrm>
            <a:custGeom>
              <a:avLst/>
              <a:gdLst/>
              <a:ahLst/>
              <a:cxnLst/>
              <a:rect l="l" t="t" r="r" b="b"/>
              <a:pathLst>
                <a:path w="5621" h="2953" extrusionOk="0">
                  <a:moveTo>
                    <a:pt x="2790" y="1"/>
                  </a:moveTo>
                  <a:cubicBezTo>
                    <a:pt x="2140" y="1"/>
                    <a:pt x="1492" y="144"/>
                    <a:pt x="1001" y="428"/>
                  </a:cubicBezTo>
                  <a:cubicBezTo>
                    <a:pt x="0" y="1000"/>
                    <a:pt x="0" y="1940"/>
                    <a:pt x="1001" y="2524"/>
                  </a:cubicBezTo>
                  <a:cubicBezTo>
                    <a:pt x="1507" y="2809"/>
                    <a:pt x="2164" y="2952"/>
                    <a:pt x="2819" y="2952"/>
                  </a:cubicBezTo>
                  <a:cubicBezTo>
                    <a:pt x="3474" y="2952"/>
                    <a:pt x="4126" y="2809"/>
                    <a:pt x="4620" y="2524"/>
                  </a:cubicBezTo>
                  <a:cubicBezTo>
                    <a:pt x="5620" y="1952"/>
                    <a:pt x="5608" y="1011"/>
                    <a:pt x="4608" y="440"/>
                  </a:cubicBezTo>
                  <a:cubicBezTo>
                    <a:pt x="4105" y="147"/>
                    <a:pt x="3446" y="1"/>
                    <a:pt x="2790"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 name="Google Shape;677;p37"/>
          <p:cNvSpPr/>
          <p:nvPr/>
        </p:nvSpPr>
        <p:spPr>
          <a:xfrm>
            <a:off x="7593625" y="2180802"/>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7593625" y="2656718"/>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37"/>
          <p:cNvGrpSpPr/>
          <p:nvPr/>
        </p:nvGrpSpPr>
        <p:grpSpPr>
          <a:xfrm>
            <a:off x="8484225" y="260788"/>
            <a:ext cx="355063" cy="557161"/>
            <a:chOff x="304275" y="275275"/>
            <a:chExt cx="355063" cy="557161"/>
          </a:xfrm>
        </p:grpSpPr>
        <p:sp>
          <p:nvSpPr>
            <p:cNvPr id="680" name="Google Shape;680;p37"/>
            <p:cNvSpPr/>
            <p:nvPr/>
          </p:nvSpPr>
          <p:spPr>
            <a:xfrm>
              <a:off x="304275"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528838" y="275275"/>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304275" y="488611"/>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528838" y="488611"/>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304275" y="701936"/>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528838"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37"/>
          <p:cNvGrpSpPr/>
          <p:nvPr/>
        </p:nvGrpSpPr>
        <p:grpSpPr>
          <a:xfrm>
            <a:off x="6476838" y="3651522"/>
            <a:ext cx="1645688" cy="2171872"/>
            <a:chOff x="683950" y="1497553"/>
            <a:chExt cx="701636" cy="925974"/>
          </a:xfrm>
        </p:grpSpPr>
        <p:sp>
          <p:nvSpPr>
            <p:cNvPr id="687" name="Google Shape;687;p37"/>
            <p:cNvSpPr/>
            <p:nvPr/>
          </p:nvSpPr>
          <p:spPr>
            <a:xfrm>
              <a:off x="913252" y="2289041"/>
              <a:ext cx="339766" cy="134486"/>
            </a:xfrm>
            <a:custGeom>
              <a:avLst/>
              <a:gdLst/>
              <a:ahLst/>
              <a:cxnLst/>
              <a:rect l="l" t="t" r="r" b="b"/>
              <a:pathLst>
                <a:path w="10621" h="4204" extrusionOk="0">
                  <a:moveTo>
                    <a:pt x="10609" y="0"/>
                  </a:moveTo>
                  <a:cubicBezTo>
                    <a:pt x="10609" y="24"/>
                    <a:pt x="10609" y="48"/>
                    <a:pt x="10597" y="84"/>
                  </a:cubicBezTo>
                  <a:cubicBezTo>
                    <a:pt x="10573" y="167"/>
                    <a:pt x="10502" y="250"/>
                    <a:pt x="10394" y="310"/>
                  </a:cubicBezTo>
                  <a:lnTo>
                    <a:pt x="4453" y="3739"/>
                  </a:lnTo>
                  <a:cubicBezTo>
                    <a:pt x="4418" y="3763"/>
                    <a:pt x="4370" y="3774"/>
                    <a:pt x="4334" y="3798"/>
                  </a:cubicBezTo>
                  <a:lnTo>
                    <a:pt x="4310" y="3798"/>
                  </a:lnTo>
                  <a:cubicBezTo>
                    <a:pt x="4275" y="3810"/>
                    <a:pt x="4251" y="3822"/>
                    <a:pt x="4203" y="3834"/>
                  </a:cubicBezTo>
                  <a:lnTo>
                    <a:pt x="4191" y="3834"/>
                  </a:lnTo>
                  <a:cubicBezTo>
                    <a:pt x="4144" y="3846"/>
                    <a:pt x="4108" y="3858"/>
                    <a:pt x="4060" y="3858"/>
                  </a:cubicBezTo>
                  <a:lnTo>
                    <a:pt x="4048" y="3858"/>
                  </a:lnTo>
                  <a:cubicBezTo>
                    <a:pt x="4001" y="3870"/>
                    <a:pt x="3965" y="3870"/>
                    <a:pt x="3917" y="3870"/>
                  </a:cubicBezTo>
                  <a:lnTo>
                    <a:pt x="3894" y="3870"/>
                  </a:lnTo>
                  <a:cubicBezTo>
                    <a:pt x="3858" y="3870"/>
                    <a:pt x="3810" y="3870"/>
                    <a:pt x="3775" y="3858"/>
                  </a:cubicBezTo>
                  <a:lnTo>
                    <a:pt x="3751" y="3858"/>
                  </a:lnTo>
                  <a:cubicBezTo>
                    <a:pt x="3715" y="3858"/>
                    <a:pt x="3691" y="3846"/>
                    <a:pt x="3656" y="3846"/>
                  </a:cubicBezTo>
                  <a:cubicBezTo>
                    <a:pt x="3632" y="3834"/>
                    <a:pt x="3608" y="3834"/>
                    <a:pt x="3584" y="3822"/>
                  </a:cubicBezTo>
                  <a:cubicBezTo>
                    <a:pt x="3560" y="3810"/>
                    <a:pt x="3536" y="3810"/>
                    <a:pt x="3513" y="3798"/>
                  </a:cubicBezTo>
                  <a:cubicBezTo>
                    <a:pt x="3501" y="3798"/>
                    <a:pt x="3489" y="3798"/>
                    <a:pt x="3477" y="3786"/>
                  </a:cubicBezTo>
                  <a:cubicBezTo>
                    <a:pt x="3441" y="3774"/>
                    <a:pt x="3406" y="3763"/>
                    <a:pt x="3370" y="3739"/>
                  </a:cubicBezTo>
                  <a:lnTo>
                    <a:pt x="227" y="1905"/>
                  </a:lnTo>
                  <a:cubicBezTo>
                    <a:pt x="203" y="1893"/>
                    <a:pt x="191" y="1881"/>
                    <a:pt x="179" y="1869"/>
                  </a:cubicBezTo>
                  <a:cubicBezTo>
                    <a:pt x="155" y="1858"/>
                    <a:pt x="143" y="1846"/>
                    <a:pt x="119" y="1834"/>
                  </a:cubicBezTo>
                  <a:cubicBezTo>
                    <a:pt x="96" y="1810"/>
                    <a:pt x="84" y="1798"/>
                    <a:pt x="60" y="1774"/>
                  </a:cubicBezTo>
                  <a:cubicBezTo>
                    <a:pt x="60" y="1762"/>
                    <a:pt x="60" y="1762"/>
                    <a:pt x="48" y="1762"/>
                  </a:cubicBezTo>
                  <a:cubicBezTo>
                    <a:pt x="36" y="1739"/>
                    <a:pt x="24" y="1715"/>
                    <a:pt x="12" y="1691"/>
                  </a:cubicBezTo>
                  <a:cubicBezTo>
                    <a:pt x="12" y="1679"/>
                    <a:pt x="12" y="1679"/>
                    <a:pt x="12" y="1679"/>
                  </a:cubicBezTo>
                  <a:cubicBezTo>
                    <a:pt x="12" y="1655"/>
                    <a:pt x="0" y="1631"/>
                    <a:pt x="0" y="1596"/>
                  </a:cubicBezTo>
                  <a:lnTo>
                    <a:pt x="0" y="1929"/>
                  </a:lnTo>
                  <a:cubicBezTo>
                    <a:pt x="0" y="1953"/>
                    <a:pt x="0" y="1965"/>
                    <a:pt x="12" y="1977"/>
                  </a:cubicBezTo>
                  <a:cubicBezTo>
                    <a:pt x="12" y="1989"/>
                    <a:pt x="12" y="2000"/>
                    <a:pt x="12" y="2000"/>
                  </a:cubicBezTo>
                  <a:cubicBezTo>
                    <a:pt x="12" y="2012"/>
                    <a:pt x="12" y="2012"/>
                    <a:pt x="12" y="2012"/>
                  </a:cubicBezTo>
                  <a:cubicBezTo>
                    <a:pt x="24" y="2012"/>
                    <a:pt x="24" y="2024"/>
                    <a:pt x="24" y="2024"/>
                  </a:cubicBezTo>
                  <a:cubicBezTo>
                    <a:pt x="24" y="2036"/>
                    <a:pt x="36" y="2048"/>
                    <a:pt x="36" y="2060"/>
                  </a:cubicBezTo>
                  <a:cubicBezTo>
                    <a:pt x="48" y="2072"/>
                    <a:pt x="48" y="2084"/>
                    <a:pt x="48" y="2084"/>
                  </a:cubicBezTo>
                  <a:cubicBezTo>
                    <a:pt x="60" y="2096"/>
                    <a:pt x="60" y="2096"/>
                    <a:pt x="60" y="2096"/>
                  </a:cubicBezTo>
                  <a:cubicBezTo>
                    <a:pt x="60" y="2108"/>
                    <a:pt x="72" y="2108"/>
                    <a:pt x="72" y="2108"/>
                  </a:cubicBezTo>
                  <a:cubicBezTo>
                    <a:pt x="84" y="2131"/>
                    <a:pt x="96" y="2143"/>
                    <a:pt x="119" y="2155"/>
                  </a:cubicBezTo>
                  <a:cubicBezTo>
                    <a:pt x="119" y="2167"/>
                    <a:pt x="119" y="2167"/>
                    <a:pt x="119" y="2167"/>
                  </a:cubicBezTo>
                  <a:cubicBezTo>
                    <a:pt x="143" y="2179"/>
                    <a:pt x="155" y="2191"/>
                    <a:pt x="179" y="2203"/>
                  </a:cubicBezTo>
                  <a:cubicBezTo>
                    <a:pt x="191" y="2215"/>
                    <a:pt x="203" y="2227"/>
                    <a:pt x="215" y="2227"/>
                  </a:cubicBezTo>
                  <a:cubicBezTo>
                    <a:pt x="215" y="2227"/>
                    <a:pt x="215" y="2239"/>
                    <a:pt x="227" y="2239"/>
                  </a:cubicBezTo>
                  <a:lnTo>
                    <a:pt x="3370" y="4072"/>
                  </a:lnTo>
                  <a:cubicBezTo>
                    <a:pt x="3406" y="4084"/>
                    <a:pt x="3441" y="4108"/>
                    <a:pt x="3477" y="4120"/>
                  </a:cubicBezTo>
                  <a:cubicBezTo>
                    <a:pt x="3489" y="4120"/>
                    <a:pt x="3501" y="4120"/>
                    <a:pt x="3513" y="4132"/>
                  </a:cubicBezTo>
                  <a:cubicBezTo>
                    <a:pt x="3525" y="4132"/>
                    <a:pt x="3525" y="4144"/>
                    <a:pt x="3536" y="4144"/>
                  </a:cubicBezTo>
                  <a:cubicBezTo>
                    <a:pt x="3548" y="4144"/>
                    <a:pt x="3572" y="4144"/>
                    <a:pt x="3584" y="4155"/>
                  </a:cubicBezTo>
                  <a:cubicBezTo>
                    <a:pt x="3608" y="4155"/>
                    <a:pt x="3632" y="4167"/>
                    <a:pt x="3656" y="4167"/>
                  </a:cubicBezTo>
                  <a:cubicBezTo>
                    <a:pt x="3667" y="4167"/>
                    <a:pt x="3679" y="4179"/>
                    <a:pt x="3679" y="4179"/>
                  </a:cubicBezTo>
                  <a:cubicBezTo>
                    <a:pt x="3703" y="4179"/>
                    <a:pt x="3727" y="4179"/>
                    <a:pt x="3751" y="4191"/>
                  </a:cubicBezTo>
                  <a:lnTo>
                    <a:pt x="3775" y="4191"/>
                  </a:lnTo>
                  <a:cubicBezTo>
                    <a:pt x="3810" y="4191"/>
                    <a:pt x="3834" y="4191"/>
                    <a:pt x="3870" y="4203"/>
                  </a:cubicBezTo>
                  <a:lnTo>
                    <a:pt x="3941" y="4203"/>
                  </a:lnTo>
                  <a:cubicBezTo>
                    <a:pt x="3965" y="4203"/>
                    <a:pt x="3989" y="4191"/>
                    <a:pt x="4013" y="4191"/>
                  </a:cubicBezTo>
                  <a:lnTo>
                    <a:pt x="4096" y="4191"/>
                  </a:lnTo>
                  <a:cubicBezTo>
                    <a:pt x="4120" y="4179"/>
                    <a:pt x="4144" y="4179"/>
                    <a:pt x="4168" y="4167"/>
                  </a:cubicBezTo>
                  <a:lnTo>
                    <a:pt x="4203" y="4167"/>
                  </a:lnTo>
                  <a:cubicBezTo>
                    <a:pt x="4227" y="4155"/>
                    <a:pt x="4239" y="4155"/>
                    <a:pt x="4251" y="4155"/>
                  </a:cubicBezTo>
                  <a:cubicBezTo>
                    <a:pt x="4275" y="4144"/>
                    <a:pt x="4287" y="4144"/>
                    <a:pt x="4310" y="4132"/>
                  </a:cubicBezTo>
                  <a:cubicBezTo>
                    <a:pt x="4322" y="4132"/>
                    <a:pt x="4322" y="4132"/>
                    <a:pt x="4334" y="4120"/>
                  </a:cubicBezTo>
                  <a:cubicBezTo>
                    <a:pt x="4382" y="4108"/>
                    <a:pt x="4418" y="4096"/>
                    <a:pt x="4441" y="4072"/>
                  </a:cubicBezTo>
                  <a:lnTo>
                    <a:pt x="10394" y="643"/>
                  </a:lnTo>
                  <a:cubicBezTo>
                    <a:pt x="10537" y="548"/>
                    <a:pt x="10621" y="441"/>
                    <a:pt x="10621" y="322"/>
                  </a:cubicBez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910949" y="2216201"/>
              <a:ext cx="344372" cy="196451"/>
            </a:xfrm>
            <a:custGeom>
              <a:avLst/>
              <a:gdLst/>
              <a:ahLst/>
              <a:cxnLst/>
              <a:rect l="l" t="t" r="r" b="b"/>
              <a:pathLst>
                <a:path w="10765" h="6141" extrusionOk="0">
                  <a:moveTo>
                    <a:pt x="6776" y="0"/>
                  </a:moveTo>
                  <a:cubicBezTo>
                    <a:pt x="6582" y="0"/>
                    <a:pt x="6389" y="45"/>
                    <a:pt x="6240" y="134"/>
                  </a:cubicBezTo>
                  <a:lnTo>
                    <a:pt x="299" y="3563"/>
                  </a:lnTo>
                  <a:cubicBezTo>
                    <a:pt x="1" y="3730"/>
                    <a:pt x="1" y="4016"/>
                    <a:pt x="299" y="4182"/>
                  </a:cubicBezTo>
                  <a:lnTo>
                    <a:pt x="3442" y="6016"/>
                  </a:lnTo>
                  <a:cubicBezTo>
                    <a:pt x="3591" y="6099"/>
                    <a:pt x="3787" y="6141"/>
                    <a:pt x="3984" y="6141"/>
                  </a:cubicBezTo>
                  <a:cubicBezTo>
                    <a:pt x="4180" y="6141"/>
                    <a:pt x="4376" y="6099"/>
                    <a:pt x="4525" y="6016"/>
                  </a:cubicBezTo>
                  <a:lnTo>
                    <a:pt x="10466" y="2587"/>
                  </a:lnTo>
                  <a:cubicBezTo>
                    <a:pt x="10764" y="2408"/>
                    <a:pt x="10764" y="2134"/>
                    <a:pt x="10466" y="1968"/>
                  </a:cubicBezTo>
                  <a:lnTo>
                    <a:pt x="7311" y="134"/>
                  </a:lnTo>
                  <a:cubicBezTo>
                    <a:pt x="7162" y="45"/>
                    <a:pt x="6969" y="0"/>
                    <a:pt x="6776"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1017986" y="2130213"/>
              <a:ext cx="123066" cy="229688"/>
            </a:xfrm>
            <a:custGeom>
              <a:avLst/>
              <a:gdLst/>
              <a:ahLst/>
              <a:cxnLst/>
              <a:rect l="l" t="t" r="r" b="b"/>
              <a:pathLst>
                <a:path w="3847" h="7180" extrusionOk="0">
                  <a:moveTo>
                    <a:pt x="3822" y="0"/>
                  </a:moveTo>
                  <a:lnTo>
                    <a:pt x="1" y="2203"/>
                  </a:lnTo>
                  <a:lnTo>
                    <a:pt x="12" y="7180"/>
                  </a:lnTo>
                  <a:lnTo>
                    <a:pt x="3846" y="4977"/>
                  </a:lnTo>
                  <a:lnTo>
                    <a:pt x="3822" y="0"/>
                  </a:ln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005798" y="2193808"/>
              <a:ext cx="12604" cy="166092"/>
            </a:xfrm>
            <a:custGeom>
              <a:avLst/>
              <a:gdLst/>
              <a:ahLst/>
              <a:cxnLst/>
              <a:rect l="l" t="t" r="r" b="b"/>
              <a:pathLst>
                <a:path w="394" h="5192" extrusionOk="0">
                  <a:moveTo>
                    <a:pt x="1" y="1"/>
                  </a:moveTo>
                  <a:lnTo>
                    <a:pt x="12" y="4977"/>
                  </a:lnTo>
                  <a:lnTo>
                    <a:pt x="393" y="5192"/>
                  </a:lnTo>
                  <a:lnTo>
                    <a:pt x="382" y="215"/>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005798" y="2122983"/>
              <a:ext cx="134486" cy="77704"/>
            </a:xfrm>
            <a:custGeom>
              <a:avLst/>
              <a:gdLst/>
              <a:ahLst/>
              <a:cxnLst/>
              <a:rect l="l" t="t" r="r" b="b"/>
              <a:pathLst>
                <a:path w="4204" h="2429" extrusionOk="0">
                  <a:moveTo>
                    <a:pt x="382" y="2429"/>
                  </a:moveTo>
                  <a:lnTo>
                    <a:pt x="1" y="2215"/>
                  </a:lnTo>
                  <a:lnTo>
                    <a:pt x="3834" y="0"/>
                  </a:lnTo>
                  <a:lnTo>
                    <a:pt x="4203" y="226"/>
                  </a:lnTo>
                  <a:close/>
                </a:path>
              </a:pathLst>
            </a:custGeom>
            <a:solidFill>
              <a:srgbClr val="BCB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683950" y="1497553"/>
              <a:ext cx="692871" cy="911107"/>
            </a:xfrm>
            <a:custGeom>
              <a:avLst/>
              <a:gdLst/>
              <a:ahLst/>
              <a:cxnLst/>
              <a:rect l="l" t="t" r="r" b="b"/>
              <a:pathLst>
                <a:path w="21659" h="28481" extrusionOk="0">
                  <a:moveTo>
                    <a:pt x="20546" y="1"/>
                  </a:moveTo>
                  <a:cubicBezTo>
                    <a:pt x="20442" y="1"/>
                    <a:pt x="20324" y="33"/>
                    <a:pt x="20194" y="108"/>
                  </a:cubicBezTo>
                  <a:lnTo>
                    <a:pt x="775" y="11324"/>
                  </a:lnTo>
                  <a:cubicBezTo>
                    <a:pt x="346" y="11574"/>
                    <a:pt x="1" y="12169"/>
                    <a:pt x="1" y="12669"/>
                  </a:cubicBezTo>
                  <a:lnTo>
                    <a:pt x="36" y="27445"/>
                  </a:lnTo>
                  <a:cubicBezTo>
                    <a:pt x="36" y="27695"/>
                    <a:pt x="132" y="27874"/>
                    <a:pt x="275" y="27945"/>
                  </a:cubicBezTo>
                  <a:lnTo>
                    <a:pt x="1175" y="28478"/>
                  </a:lnTo>
                  <a:lnTo>
                    <a:pt x="1175" y="28478"/>
                  </a:lnTo>
                  <a:cubicBezTo>
                    <a:pt x="1035" y="28394"/>
                    <a:pt x="953" y="28217"/>
                    <a:pt x="953" y="27981"/>
                  </a:cubicBezTo>
                  <a:lnTo>
                    <a:pt x="906" y="13193"/>
                  </a:lnTo>
                  <a:cubicBezTo>
                    <a:pt x="906" y="12705"/>
                    <a:pt x="1251" y="12098"/>
                    <a:pt x="1680" y="11848"/>
                  </a:cubicBezTo>
                  <a:lnTo>
                    <a:pt x="21099" y="632"/>
                  </a:lnTo>
                  <a:cubicBezTo>
                    <a:pt x="21228" y="564"/>
                    <a:pt x="21346" y="531"/>
                    <a:pt x="21451" y="531"/>
                  </a:cubicBezTo>
                  <a:cubicBezTo>
                    <a:pt x="21528" y="531"/>
                    <a:pt x="21597" y="549"/>
                    <a:pt x="21658" y="584"/>
                  </a:cubicBezTo>
                  <a:lnTo>
                    <a:pt x="20753" y="49"/>
                  </a:lnTo>
                  <a:cubicBezTo>
                    <a:pt x="20693" y="18"/>
                    <a:pt x="20623" y="1"/>
                    <a:pt x="20546" y="1"/>
                  </a:cubicBezTo>
                  <a:close/>
                  <a:moveTo>
                    <a:pt x="1175" y="28478"/>
                  </a:moveTo>
                  <a:cubicBezTo>
                    <a:pt x="1177" y="28479"/>
                    <a:pt x="1178" y="28480"/>
                    <a:pt x="1179" y="28481"/>
                  </a:cubicBezTo>
                  <a:lnTo>
                    <a:pt x="1175" y="28478"/>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712901" y="1514316"/>
              <a:ext cx="672686" cy="895880"/>
            </a:xfrm>
            <a:custGeom>
              <a:avLst/>
              <a:gdLst/>
              <a:ahLst/>
              <a:cxnLst/>
              <a:rect l="l" t="t" r="r" b="b"/>
              <a:pathLst>
                <a:path w="21028" h="28005" extrusionOk="0">
                  <a:moveTo>
                    <a:pt x="20548" y="1"/>
                  </a:moveTo>
                  <a:cubicBezTo>
                    <a:pt x="20442" y="1"/>
                    <a:pt x="20322" y="35"/>
                    <a:pt x="20194" y="108"/>
                  </a:cubicBezTo>
                  <a:lnTo>
                    <a:pt x="775" y="11324"/>
                  </a:lnTo>
                  <a:cubicBezTo>
                    <a:pt x="346" y="11574"/>
                    <a:pt x="1" y="12181"/>
                    <a:pt x="1" y="12669"/>
                  </a:cubicBezTo>
                  <a:lnTo>
                    <a:pt x="48" y="27457"/>
                  </a:lnTo>
                  <a:cubicBezTo>
                    <a:pt x="48" y="27802"/>
                    <a:pt x="221" y="28005"/>
                    <a:pt x="474" y="28005"/>
                  </a:cubicBezTo>
                  <a:cubicBezTo>
                    <a:pt x="579" y="28005"/>
                    <a:pt x="697" y="27970"/>
                    <a:pt x="822" y="27897"/>
                  </a:cubicBezTo>
                  <a:lnTo>
                    <a:pt x="20241" y="16682"/>
                  </a:lnTo>
                  <a:cubicBezTo>
                    <a:pt x="20682" y="16443"/>
                    <a:pt x="21027" y="15836"/>
                    <a:pt x="21027" y="15336"/>
                  </a:cubicBezTo>
                  <a:lnTo>
                    <a:pt x="20979" y="561"/>
                  </a:lnTo>
                  <a:cubicBezTo>
                    <a:pt x="20979" y="206"/>
                    <a:pt x="20806" y="1"/>
                    <a:pt x="20548"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714052" y="1909676"/>
              <a:ext cx="671534" cy="500516"/>
            </a:xfrm>
            <a:custGeom>
              <a:avLst/>
              <a:gdLst/>
              <a:ahLst/>
              <a:cxnLst/>
              <a:rect l="l" t="t" r="r" b="b"/>
              <a:pathLst>
                <a:path w="20992" h="15646" extrusionOk="0">
                  <a:moveTo>
                    <a:pt x="20979" y="1"/>
                  </a:moveTo>
                  <a:lnTo>
                    <a:pt x="0" y="12109"/>
                  </a:lnTo>
                  <a:lnTo>
                    <a:pt x="12" y="15098"/>
                  </a:lnTo>
                  <a:cubicBezTo>
                    <a:pt x="12" y="15443"/>
                    <a:pt x="185" y="15646"/>
                    <a:pt x="438" y="15646"/>
                  </a:cubicBezTo>
                  <a:cubicBezTo>
                    <a:pt x="543" y="15646"/>
                    <a:pt x="661" y="15611"/>
                    <a:pt x="786" y="15538"/>
                  </a:cubicBezTo>
                  <a:lnTo>
                    <a:pt x="20205" y="4323"/>
                  </a:lnTo>
                  <a:cubicBezTo>
                    <a:pt x="20646" y="4073"/>
                    <a:pt x="20991" y="3477"/>
                    <a:pt x="20991" y="2977"/>
                  </a:cubicBezTo>
                  <a:lnTo>
                    <a:pt x="20979" y="1"/>
                  </a:ln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748697" y="1576824"/>
              <a:ext cx="606786" cy="639864"/>
            </a:xfrm>
            <a:custGeom>
              <a:avLst/>
              <a:gdLst/>
              <a:ahLst/>
              <a:cxnLst/>
              <a:rect l="l" t="t" r="r" b="b"/>
              <a:pathLst>
                <a:path w="18968" h="20002" extrusionOk="0">
                  <a:moveTo>
                    <a:pt x="18503" y="0"/>
                  </a:moveTo>
                  <a:cubicBezTo>
                    <a:pt x="18409" y="0"/>
                    <a:pt x="18304" y="31"/>
                    <a:pt x="18194" y="95"/>
                  </a:cubicBezTo>
                  <a:lnTo>
                    <a:pt x="775" y="10120"/>
                  </a:lnTo>
                  <a:cubicBezTo>
                    <a:pt x="346" y="10358"/>
                    <a:pt x="1" y="11025"/>
                    <a:pt x="1" y="11596"/>
                  </a:cubicBezTo>
                  <a:lnTo>
                    <a:pt x="1" y="19323"/>
                  </a:lnTo>
                  <a:cubicBezTo>
                    <a:pt x="1" y="19748"/>
                    <a:pt x="191" y="20002"/>
                    <a:pt x="465" y="20002"/>
                  </a:cubicBezTo>
                  <a:cubicBezTo>
                    <a:pt x="560" y="20002"/>
                    <a:pt x="664" y="19971"/>
                    <a:pt x="775" y="19907"/>
                  </a:cubicBezTo>
                  <a:lnTo>
                    <a:pt x="18194" y="9894"/>
                  </a:lnTo>
                  <a:cubicBezTo>
                    <a:pt x="18622" y="9644"/>
                    <a:pt x="18967" y="8977"/>
                    <a:pt x="18967" y="8405"/>
                  </a:cubicBezTo>
                  <a:lnTo>
                    <a:pt x="18967" y="678"/>
                  </a:lnTo>
                  <a:cubicBezTo>
                    <a:pt x="18967" y="254"/>
                    <a:pt x="18777" y="0"/>
                    <a:pt x="18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791371" y="1865338"/>
              <a:ext cx="204928" cy="289094"/>
            </a:xfrm>
            <a:custGeom>
              <a:avLst/>
              <a:gdLst/>
              <a:ahLst/>
              <a:cxnLst/>
              <a:rect l="l" t="t" r="r" b="b"/>
              <a:pathLst>
                <a:path w="6406" h="9037" extrusionOk="0">
                  <a:moveTo>
                    <a:pt x="6308" y="1"/>
                  </a:moveTo>
                  <a:cubicBezTo>
                    <a:pt x="6290" y="1"/>
                    <a:pt x="6271" y="6"/>
                    <a:pt x="6251" y="17"/>
                  </a:cubicBezTo>
                  <a:lnTo>
                    <a:pt x="167" y="3530"/>
                  </a:lnTo>
                  <a:cubicBezTo>
                    <a:pt x="72" y="3577"/>
                    <a:pt x="0" y="3720"/>
                    <a:pt x="0" y="3827"/>
                  </a:cubicBezTo>
                  <a:lnTo>
                    <a:pt x="0" y="8899"/>
                  </a:lnTo>
                  <a:cubicBezTo>
                    <a:pt x="0" y="8988"/>
                    <a:pt x="40" y="9037"/>
                    <a:pt x="99" y="9037"/>
                  </a:cubicBezTo>
                  <a:cubicBezTo>
                    <a:pt x="119" y="9037"/>
                    <a:pt x="142" y="9031"/>
                    <a:pt x="167" y="9019"/>
                  </a:cubicBezTo>
                  <a:lnTo>
                    <a:pt x="6251" y="5506"/>
                  </a:lnTo>
                  <a:cubicBezTo>
                    <a:pt x="6334" y="5459"/>
                    <a:pt x="6406" y="5328"/>
                    <a:pt x="6406" y="5209"/>
                  </a:cubicBezTo>
                  <a:lnTo>
                    <a:pt x="6406" y="136"/>
                  </a:lnTo>
                  <a:cubicBezTo>
                    <a:pt x="6406" y="55"/>
                    <a:pt x="6364" y="1"/>
                    <a:pt x="6308"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791755" y="1950815"/>
              <a:ext cx="204544" cy="203712"/>
            </a:xfrm>
            <a:custGeom>
              <a:avLst/>
              <a:gdLst/>
              <a:ahLst/>
              <a:cxnLst/>
              <a:rect l="l" t="t" r="r" b="b"/>
              <a:pathLst>
                <a:path w="6394" h="6368" extrusionOk="0">
                  <a:moveTo>
                    <a:pt x="6013" y="0"/>
                  </a:moveTo>
                  <a:lnTo>
                    <a:pt x="5513" y="727"/>
                  </a:lnTo>
                  <a:lnTo>
                    <a:pt x="5215" y="72"/>
                  </a:lnTo>
                  <a:lnTo>
                    <a:pt x="4870" y="715"/>
                  </a:lnTo>
                  <a:lnTo>
                    <a:pt x="4513" y="1798"/>
                  </a:lnTo>
                  <a:lnTo>
                    <a:pt x="4156" y="1417"/>
                  </a:lnTo>
                  <a:lnTo>
                    <a:pt x="3739" y="465"/>
                  </a:lnTo>
                  <a:lnTo>
                    <a:pt x="3096" y="2703"/>
                  </a:lnTo>
                  <a:lnTo>
                    <a:pt x="2679" y="2275"/>
                  </a:lnTo>
                  <a:lnTo>
                    <a:pt x="2334" y="2906"/>
                  </a:lnTo>
                  <a:lnTo>
                    <a:pt x="1834" y="2465"/>
                  </a:lnTo>
                  <a:lnTo>
                    <a:pt x="1322" y="3346"/>
                  </a:lnTo>
                  <a:lnTo>
                    <a:pt x="774" y="3370"/>
                  </a:lnTo>
                  <a:lnTo>
                    <a:pt x="179" y="4584"/>
                  </a:lnTo>
                  <a:lnTo>
                    <a:pt x="0" y="4846"/>
                  </a:lnTo>
                  <a:lnTo>
                    <a:pt x="0" y="6263"/>
                  </a:lnTo>
                  <a:cubicBezTo>
                    <a:pt x="0" y="6330"/>
                    <a:pt x="30" y="6368"/>
                    <a:pt x="80" y="6368"/>
                  </a:cubicBezTo>
                  <a:cubicBezTo>
                    <a:pt x="101" y="6368"/>
                    <a:pt x="127" y="6361"/>
                    <a:pt x="155" y="6347"/>
                  </a:cubicBezTo>
                  <a:lnTo>
                    <a:pt x="6239" y="2834"/>
                  </a:lnTo>
                  <a:cubicBezTo>
                    <a:pt x="6322" y="2787"/>
                    <a:pt x="6394" y="2667"/>
                    <a:pt x="6394" y="2560"/>
                  </a:cubicBezTo>
                  <a:lnTo>
                    <a:pt x="6394" y="512"/>
                  </a:lnTo>
                  <a:lnTo>
                    <a:pt x="6191" y="536"/>
                  </a:lnTo>
                  <a:lnTo>
                    <a:pt x="6013"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1038171" y="1770617"/>
              <a:ext cx="292549" cy="177576"/>
            </a:xfrm>
            <a:custGeom>
              <a:avLst/>
              <a:gdLst/>
              <a:ahLst/>
              <a:cxnLst/>
              <a:rect l="l" t="t" r="r" b="b"/>
              <a:pathLst>
                <a:path w="9145" h="5551" extrusionOk="0">
                  <a:moveTo>
                    <a:pt x="9080" y="0"/>
                  </a:moveTo>
                  <a:cubicBezTo>
                    <a:pt x="9067" y="0"/>
                    <a:pt x="9053" y="5"/>
                    <a:pt x="9037" y="14"/>
                  </a:cubicBezTo>
                  <a:lnTo>
                    <a:pt x="120" y="5229"/>
                  </a:lnTo>
                  <a:cubicBezTo>
                    <a:pt x="60" y="5264"/>
                    <a:pt x="1" y="5360"/>
                    <a:pt x="1" y="5443"/>
                  </a:cubicBezTo>
                  <a:cubicBezTo>
                    <a:pt x="1" y="5507"/>
                    <a:pt x="36" y="5550"/>
                    <a:pt x="79" y="5550"/>
                  </a:cubicBezTo>
                  <a:cubicBezTo>
                    <a:pt x="92" y="5550"/>
                    <a:pt x="106" y="5546"/>
                    <a:pt x="120" y="5538"/>
                  </a:cubicBezTo>
                  <a:lnTo>
                    <a:pt x="9037" y="323"/>
                  </a:lnTo>
                  <a:cubicBezTo>
                    <a:pt x="9097" y="288"/>
                    <a:pt x="9145" y="192"/>
                    <a:pt x="9145" y="109"/>
                  </a:cubicBezTo>
                  <a:cubicBezTo>
                    <a:pt x="9145" y="38"/>
                    <a:pt x="9118" y="0"/>
                    <a:pt x="9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1038171" y="1739363"/>
              <a:ext cx="292549" cy="177257"/>
            </a:xfrm>
            <a:custGeom>
              <a:avLst/>
              <a:gdLst/>
              <a:ahLst/>
              <a:cxnLst/>
              <a:rect l="l" t="t" r="r" b="b"/>
              <a:pathLst>
                <a:path w="9145" h="5541" extrusionOk="0">
                  <a:moveTo>
                    <a:pt x="9081" y="1"/>
                  </a:moveTo>
                  <a:cubicBezTo>
                    <a:pt x="9068" y="1"/>
                    <a:pt x="9053" y="5"/>
                    <a:pt x="9037" y="14"/>
                  </a:cubicBezTo>
                  <a:lnTo>
                    <a:pt x="120" y="5217"/>
                  </a:lnTo>
                  <a:cubicBezTo>
                    <a:pt x="60" y="5265"/>
                    <a:pt x="1" y="5360"/>
                    <a:pt x="1" y="5444"/>
                  </a:cubicBezTo>
                  <a:cubicBezTo>
                    <a:pt x="1" y="5505"/>
                    <a:pt x="33" y="5541"/>
                    <a:pt x="74" y="5541"/>
                  </a:cubicBezTo>
                  <a:cubicBezTo>
                    <a:pt x="89" y="5541"/>
                    <a:pt x="104" y="5536"/>
                    <a:pt x="120" y="5527"/>
                  </a:cubicBezTo>
                  <a:lnTo>
                    <a:pt x="9037" y="312"/>
                  </a:lnTo>
                  <a:cubicBezTo>
                    <a:pt x="9097" y="288"/>
                    <a:pt x="9145" y="181"/>
                    <a:pt x="9145" y="98"/>
                  </a:cubicBezTo>
                  <a:cubicBezTo>
                    <a:pt x="9145" y="36"/>
                    <a:pt x="9119" y="1"/>
                    <a:pt x="9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1038171" y="1708141"/>
              <a:ext cx="292549" cy="177257"/>
            </a:xfrm>
            <a:custGeom>
              <a:avLst/>
              <a:gdLst/>
              <a:ahLst/>
              <a:cxnLst/>
              <a:rect l="l" t="t" r="r" b="b"/>
              <a:pathLst>
                <a:path w="9145" h="5541" extrusionOk="0">
                  <a:moveTo>
                    <a:pt x="9081" y="0"/>
                  </a:moveTo>
                  <a:cubicBezTo>
                    <a:pt x="9068" y="0"/>
                    <a:pt x="9053" y="5"/>
                    <a:pt x="9037" y="14"/>
                  </a:cubicBezTo>
                  <a:lnTo>
                    <a:pt x="120" y="5217"/>
                  </a:lnTo>
                  <a:cubicBezTo>
                    <a:pt x="60" y="5253"/>
                    <a:pt x="1" y="5348"/>
                    <a:pt x="1" y="5431"/>
                  </a:cubicBezTo>
                  <a:cubicBezTo>
                    <a:pt x="1" y="5502"/>
                    <a:pt x="34" y="5540"/>
                    <a:pt x="75" y="5540"/>
                  </a:cubicBezTo>
                  <a:cubicBezTo>
                    <a:pt x="89" y="5540"/>
                    <a:pt x="104" y="5536"/>
                    <a:pt x="120" y="5527"/>
                  </a:cubicBezTo>
                  <a:lnTo>
                    <a:pt x="9037" y="312"/>
                  </a:lnTo>
                  <a:cubicBezTo>
                    <a:pt x="9097" y="276"/>
                    <a:pt x="9145" y="181"/>
                    <a:pt x="9145" y="97"/>
                  </a:cubicBezTo>
                  <a:cubicBezTo>
                    <a:pt x="9145" y="36"/>
                    <a:pt x="9119" y="0"/>
                    <a:pt x="9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1038171" y="1676536"/>
              <a:ext cx="292549" cy="177257"/>
            </a:xfrm>
            <a:custGeom>
              <a:avLst/>
              <a:gdLst/>
              <a:ahLst/>
              <a:cxnLst/>
              <a:rect l="l" t="t" r="r" b="b"/>
              <a:pathLst>
                <a:path w="9145" h="5541" extrusionOk="0">
                  <a:moveTo>
                    <a:pt x="9081" y="0"/>
                  </a:moveTo>
                  <a:cubicBezTo>
                    <a:pt x="9068" y="0"/>
                    <a:pt x="9053" y="5"/>
                    <a:pt x="9037" y="14"/>
                  </a:cubicBezTo>
                  <a:lnTo>
                    <a:pt x="120" y="5229"/>
                  </a:lnTo>
                  <a:cubicBezTo>
                    <a:pt x="60" y="5265"/>
                    <a:pt x="1" y="5360"/>
                    <a:pt x="1" y="5443"/>
                  </a:cubicBezTo>
                  <a:cubicBezTo>
                    <a:pt x="1" y="5505"/>
                    <a:pt x="33" y="5540"/>
                    <a:pt x="74" y="5540"/>
                  </a:cubicBezTo>
                  <a:cubicBezTo>
                    <a:pt x="89" y="5540"/>
                    <a:pt x="104" y="5536"/>
                    <a:pt x="120" y="5526"/>
                  </a:cubicBezTo>
                  <a:lnTo>
                    <a:pt x="9037" y="323"/>
                  </a:lnTo>
                  <a:cubicBezTo>
                    <a:pt x="9097" y="288"/>
                    <a:pt x="9145" y="181"/>
                    <a:pt x="9145" y="97"/>
                  </a:cubicBezTo>
                  <a:cubicBezTo>
                    <a:pt x="9145" y="36"/>
                    <a:pt x="9119" y="0"/>
                    <a:pt x="9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1038171" y="1832293"/>
              <a:ext cx="292549" cy="177257"/>
            </a:xfrm>
            <a:custGeom>
              <a:avLst/>
              <a:gdLst/>
              <a:ahLst/>
              <a:cxnLst/>
              <a:rect l="l" t="t" r="r" b="b"/>
              <a:pathLst>
                <a:path w="9145" h="5541" extrusionOk="0">
                  <a:moveTo>
                    <a:pt x="9081" y="1"/>
                  </a:moveTo>
                  <a:cubicBezTo>
                    <a:pt x="9068" y="1"/>
                    <a:pt x="9053" y="5"/>
                    <a:pt x="9037" y="15"/>
                  </a:cubicBezTo>
                  <a:lnTo>
                    <a:pt x="120" y="5229"/>
                  </a:lnTo>
                  <a:cubicBezTo>
                    <a:pt x="60" y="5265"/>
                    <a:pt x="1" y="5360"/>
                    <a:pt x="1" y="5444"/>
                  </a:cubicBezTo>
                  <a:cubicBezTo>
                    <a:pt x="1" y="5505"/>
                    <a:pt x="33" y="5541"/>
                    <a:pt x="74" y="5541"/>
                  </a:cubicBezTo>
                  <a:cubicBezTo>
                    <a:pt x="89" y="5541"/>
                    <a:pt x="104" y="5536"/>
                    <a:pt x="120" y="5527"/>
                  </a:cubicBezTo>
                  <a:lnTo>
                    <a:pt x="9037" y="324"/>
                  </a:lnTo>
                  <a:cubicBezTo>
                    <a:pt x="9097" y="288"/>
                    <a:pt x="9145" y="181"/>
                    <a:pt x="9145" y="98"/>
                  </a:cubicBezTo>
                  <a:cubicBezTo>
                    <a:pt x="9145" y="36"/>
                    <a:pt x="9119" y="1"/>
                    <a:pt x="9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1038171" y="1801071"/>
              <a:ext cx="292549" cy="177257"/>
            </a:xfrm>
            <a:custGeom>
              <a:avLst/>
              <a:gdLst/>
              <a:ahLst/>
              <a:cxnLst/>
              <a:rect l="l" t="t" r="r" b="b"/>
              <a:pathLst>
                <a:path w="9145" h="5541" extrusionOk="0">
                  <a:moveTo>
                    <a:pt x="9081" y="0"/>
                  </a:moveTo>
                  <a:cubicBezTo>
                    <a:pt x="9068" y="0"/>
                    <a:pt x="9053" y="5"/>
                    <a:pt x="9037" y="14"/>
                  </a:cubicBezTo>
                  <a:lnTo>
                    <a:pt x="120" y="5217"/>
                  </a:lnTo>
                  <a:cubicBezTo>
                    <a:pt x="60" y="5253"/>
                    <a:pt x="1" y="5348"/>
                    <a:pt x="1" y="5443"/>
                  </a:cubicBezTo>
                  <a:cubicBezTo>
                    <a:pt x="1" y="5505"/>
                    <a:pt x="33" y="5541"/>
                    <a:pt x="74" y="5541"/>
                  </a:cubicBezTo>
                  <a:cubicBezTo>
                    <a:pt x="89" y="5541"/>
                    <a:pt x="104" y="5536"/>
                    <a:pt x="120" y="5527"/>
                  </a:cubicBezTo>
                  <a:lnTo>
                    <a:pt x="9037" y="312"/>
                  </a:lnTo>
                  <a:cubicBezTo>
                    <a:pt x="9097" y="276"/>
                    <a:pt x="9145" y="181"/>
                    <a:pt x="9145" y="98"/>
                  </a:cubicBezTo>
                  <a:cubicBezTo>
                    <a:pt x="9145" y="36"/>
                    <a:pt x="9119" y="0"/>
                    <a:pt x="9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790603" y="1792370"/>
              <a:ext cx="223226" cy="148210"/>
            </a:xfrm>
            <a:custGeom>
              <a:avLst/>
              <a:gdLst/>
              <a:ahLst/>
              <a:cxnLst/>
              <a:rect l="l" t="t" r="r" b="b"/>
              <a:pathLst>
                <a:path w="6978" h="4633" extrusionOk="0">
                  <a:moveTo>
                    <a:pt x="6978" y="0"/>
                  </a:moveTo>
                  <a:lnTo>
                    <a:pt x="1" y="4037"/>
                  </a:lnTo>
                  <a:lnTo>
                    <a:pt x="1" y="4632"/>
                  </a:lnTo>
                  <a:lnTo>
                    <a:pt x="6978" y="608"/>
                  </a:lnTo>
                  <a:lnTo>
                    <a:pt x="6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4">
            <a:extLst>
              <a:ext uri="{FF2B5EF4-FFF2-40B4-BE49-F238E27FC236}">
                <a16:creationId xmlns:a16="http://schemas.microsoft.com/office/drawing/2014/main" id="{6EDF8A99-2472-6628-B697-E6E3EC60E7EC}"/>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04</a:t>
            </a:r>
            <a:endParaRPr lang="pt-PT">
              <a:solidFill>
                <a:srgbClr val="D9D9D9"/>
              </a:solidFill>
              <a:latin typeface="Arial Black" panose="020B0A040201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0"/>
                                        </p:tgtEl>
                                        <p:attrNameLst>
                                          <p:attrName>style.visibility</p:attrName>
                                        </p:attrNameLst>
                                      </p:cBhvr>
                                      <p:to>
                                        <p:strVal val="visible"/>
                                      </p:to>
                                    </p:set>
                                    <p:anim calcmode="lin" valueType="num">
                                      <p:cBhvr additive="base">
                                        <p:cTn id="7" dur="500" fill="hold"/>
                                        <p:tgtEl>
                                          <p:spTgt spid="640"/>
                                        </p:tgtEl>
                                        <p:attrNameLst>
                                          <p:attrName>ppt_x</p:attrName>
                                        </p:attrNameLst>
                                      </p:cBhvr>
                                      <p:tavLst>
                                        <p:tav tm="0">
                                          <p:val>
                                            <p:strVal val="#ppt_x"/>
                                          </p:val>
                                        </p:tav>
                                        <p:tav tm="100000">
                                          <p:val>
                                            <p:strVal val="#ppt_x"/>
                                          </p:val>
                                        </p:tav>
                                      </p:tavLst>
                                    </p:anim>
                                    <p:anim calcmode="lin" valueType="num">
                                      <p:cBhvr additive="base">
                                        <p:cTn id="8" dur="500" fill="hold"/>
                                        <p:tgtEl>
                                          <p:spTgt spid="6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38"/>
          <p:cNvSpPr txBox="1">
            <a:spLocks noGrp="1"/>
          </p:cNvSpPr>
          <p:nvPr>
            <p:ph type="title"/>
          </p:nvPr>
        </p:nvSpPr>
        <p:spPr>
          <a:xfrm>
            <a:off x="0" y="2288151"/>
            <a:ext cx="5169525" cy="9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sz="4000">
                <a:solidFill>
                  <a:schemeClr val="accent4">
                    <a:lumMod val="85000"/>
                  </a:schemeClr>
                </a:solidFill>
                <a:latin typeface="Arial Black" panose="020B0A04020102020204" pitchFamily="34" charset="0"/>
              </a:rPr>
              <a:t>OBJECTIVES</a:t>
            </a:r>
          </a:p>
        </p:txBody>
      </p:sp>
      <p:sp>
        <p:nvSpPr>
          <p:cNvPr id="710" name="Google Shape;710;p38"/>
          <p:cNvSpPr txBox="1">
            <a:spLocks noGrp="1"/>
          </p:cNvSpPr>
          <p:nvPr>
            <p:ph type="title" idx="2"/>
          </p:nvPr>
        </p:nvSpPr>
        <p:spPr>
          <a:xfrm>
            <a:off x="0" y="1363238"/>
            <a:ext cx="5200222" cy="9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rial Black" panose="020B0A04020102020204" pitchFamily="34" charset="0"/>
              </a:rPr>
              <a:t>02</a:t>
            </a:r>
            <a:endParaRPr>
              <a:latin typeface="Arial Black" panose="020B0A04020102020204" pitchFamily="34" charset="0"/>
            </a:endParaRPr>
          </a:p>
        </p:txBody>
      </p:sp>
      <p:grpSp>
        <p:nvGrpSpPr>
          <p:cNvPr id="712" name="Google Shape;712;p38"/>
          <p:cNvGrpSpPr/>
          <p:nvPr/>
        </p:nvGrpSpPr>
        <p:grpSpPr>
          <a:xfrm>
            <a:off x="5466825" y="2163338"/>
            <a:ext cx="579625" cy="557161"/>
            <a:chOff x="304275" y="275275"/>
            <a:chExt cx="579625" cy="557161"/>
          </a:xfrm>
        </p:grpSpPr>
        <p:sp>
          <p:nvSpPr>
            <p:cNvPr id="713" name="Google Shape;713;p38"/>
            <p:cNvSpPr/>
            <p:nvPr/>
          </p:nvSpPr>
          <p:spPr>
            <a:xfrm>
              <a:off x="304275"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528838"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753400"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304275"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528838" y="488611"/>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753400"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304275" y="701936"/>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528838"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8"/>
            <p:cNvSpPr/>
            <p:nvPr/>
          </p:nvSpPr>
          <p:spPr>
            <a:xfrm>
              <a:off x="753400"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8"/>
          <p:cNvGrpSpPr/>
          <p:nvPr/>
        </p:nvGrpSpPr>
        <p:grpSpPr>
          <a:xfrm>
            <a:off x="7087539" y="2071102"/>
            <a:ext cx="1013130" cy="1404123"/>
            <a:chOff x="1667760" y="3714500"/>
            <a:chExt cx="580491" cy="804517"/>
          </a:xfrm>
        </p:grpSpPr>
        <p:sp>
          <p:nvSpPr>
            <p:cNvPr id="723" name="Google Shape;723;p38"/>
            <p:cNvSpPr/>
            <p:nvPr/>
          </p:nvSpPr>
          <p:spPr>
            <a:xfrm>
              <a:off x="1667760" y="3714500"/>
              <a:ext cx="580491" cy="804517"/>
            </a:xfrm>
            <a:custGeom>
              <a:avLst/>
              <a:gdLst/>
              <a:ahLst/>
              <a:cxnLst/>
              <a:rect l="l" t="t" r="r" b="b"/>
              <a:pathLst>
                <a:path w="18146" h="25149" extrusionOk="0">
                  <a:moveTo>
                    <a:pt x="17668" y="1"/>
                  </a:moveTo>
                  <a:cubicBezTo>
                    <a:pt x="17570" y="1"/>
                    <a:pt x="17462" y="33"/>
                    <a:pt x="17348" y="100"/>
                  </a:cubicBezTo>
                  <a:lnTo>
                    <a:pt x="798" y="9649"/>
                  </a:lnTo>
                  <a:cubicBezTo>
                    <a:pt x="358" y="9899"/>
                    <a:pt x="1" y="10590"/>
                    <a:pt x="1" y="11173"/>
                  </a:cubicBezTo>
                  <a:lnTo>
                    <a:pt x="1" y="24449"/>
                  </a:lnTo>
                  <a:cubicBezTo>
                    <a:pt x="1" y="24885"/>
                    <a:pt x="201" y="25149"/>
                    <a:pt x="486" y="25149"/>
                  </a:cubicBezTo>
                  <a:cubicBezTo>
                    <a:pt x="582" y="25149"/>
                    <a:pt x="687" y="25119"/>
                    <a:pt x="798" y="25056"/>
                  </a:cubicBezTo>
                  <a:lnTo>
                    <a:pt x="17348" y="15495"/>
                  </a:lnTo>
                  <a:cubicBezTo>
                    <a:pt x="17789" y="15245"/>
                    <a:pt x="18146" y="14555"/>
                    <a:pt x="18146" y="13971"/>
                  </a:cubicBezTo>
                  <a:lnTo>
                    <a:pt x="18146" y="696"/>
                  </a:lnTo>
                  <a:cubicBezTo>
                    <a:pt x="18146" y="263"/>
                    <a:pt x="17949" y="1"/>
                    <a:pt x="17668"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1667760" y="3714724"/>
              <a:ext cx="580491" cy="407105"/>
            </a:xfrm>
            <a:custGeom>
              <a:avLst/>
              <a:gdLst/>
              <a:ahLst/>
              <a:cxnLst/>
              <a:rect l="l" t="t" r="r" b="b"/>
              <a:pathLst>
                <a:path w="18146" h="12726" extrusionOk="0">
                  <a:moveTo>
                    <a:pt x="17670" y="1"/>
                  </a:moveTo>
                  <a:cubicBezTo>
                    <a:pt x="17556" y="1"/>
                    <a:pt x="17426" y="38"/>
                    <a:pt x="17288" y="117"/>
                  </a:cubicBezTo>
                  <a:lnTo>
                    <a:pt x="858" y="9607"/>
                  </a:lnTo>
                  <a:cubicBezTo>
                    <a:pt x="394" y="9880"/>
                    <a:pt x="1" y="10547"/>
                    <a:pt x="1" y="11095"/>
                  </a:cubicBezTo>
                  <a:lnTo>
                    <a:pt x="1" y="12726"/>
                  </a:lnTo>
                  <a:lnTo>
                    <a:pt x="18146" y="2248"/>
                  </a:lnTo>
                  <a:lnTo>
                    <a:pt x="18146" y="617"/>
                  </a:lnTo>
                  <a:cubicBezTo>
                    <a:pt x="18146" y="228"/>
                    <a:pt x="17953" y="1"/>
                    <a:pt x="17670"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2200227" y="3754903"/>
              <a:ext cx="20985" cy="26776"/>
            </a:xfrm>
            <a:custGeom>
              <a:avLst/>
              <a:gdLst/>
              <a:ahLst/>
              <a:cxnLst/>
              <a:rect l="l" t="t" r="r" b="b"/>
              <a:pathLst>
                <a:path w="656" h="837" extrusionOk="0">
                  <a:moveTo>
                    <a:pt x="463" y="1"/>
                  </a:moveTo>
                  <a:cubicBezTo>
                    <a:pt x="420" y="1"/>
                    <a:pt x="372" y="13"/>
                    <a:pt x="322" y="40"/>
                  </a:cubicBezTo>
                  <a:cubicBezTo>
                    <a:pt x="143" y="147"/>
                    <a:pt x="1" y="397"/>
                    <a:pt x="1" y="600"/>
                  </a:cubicBezTo>
                  <a:cubicBezTo>
                    <a:pt x="1" y="751"/>
                    <a:pt x="72" y="837"/>
                    <a:pt x="176" y="837"/>
                  </a:cubicBezTo>
                  <a:cubicBezTo>
                    <a:pt x="220" y="837"/>
                    <a:pt x="269" y="822"/>
                    <a:pt x="322" y="790"/>
                  </a:cubicBezTo>
                  <a:cubicBezTo>
                    <a:pt x="501" y="683"/>
                    <a:pt x="655" y="433"/>
                    <a:pt x="655" y="230"/>
                  </a:cubicBezTo>
                  <a:cubicBezTo>
                    <a:pt x="655" y="85"/>
                    <a:pt x="575" y="1"/>
                    <a:pt x="4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2158321" y="3779055"/>
              <a:ext cx="20602" cy="26776"/>
            </a:xfrm>
            <a:custGeom>
              <a:avLst/>
              <a:gdLst/>
              <a:ahLst/>
              <a:cxnLst/>
              <a:rect l="l" t="t" r="r" b="b"/>
              <a:pathLst>
                <a:path w="644" h="837" extrusionOk="0">
                  <a:moveTo>
                    <a:pt x="468" y="0"/>
                  </a:moveTo>
                  <a:cubicBezTo>
                    <a:pt x="425" y="0"/>
                    <a:pt x="375" y="15"/>
                    <a:pt x="322" y="47"/>
                  </a:cubicBezTo>
                  <a:cubicBezTo>
                    <a:pt x="144" y="154"/>
                    <a:pt x="1" y="404"/>
                    <a:pt x="1" y="607"/>
                  </a:cubicBezTo>
                  <a:cubicBezTo>
                    <a:pt x="1" y="752"/>
                    <a:pt x="75" y="836"/>
                    <a:pt x="183" y="836"/>
                  </a:cubicBezTo>
                  <a:cubicBezTo>
                    <a:pt x="225" y="836"/>
                    <a:pt x="272" y="824"/>
                    <a:pt x="322" y="797"/>
                  </a:cubicBezTo>
                  <a:cubicBezTo>
                    <a:pt x="501" y="690"/>
                    <a:pt x="644" y="440"/>
                    <a:pt x="644" y="237"/>
                  </a:cubicBezTo>
                  <a:cubicBezTo>
                    <a:pt x="644" y="86"/>
                    <a:pt x="573" y="0"/>
                    <a:pt x="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2116062" y="3803431"/>
              <a:ext cx="20985" cy="26648"/>
            </a:xfrm>
            <a:custGeom>
              <a:avLst/>
              <a:gdLst/>
              <a:ahLst/>
              <a:cxnLst/>
              <a:rect l="l" t="t" r="r" b="b"/>
              <a:pathLst>
                <a:path w="656" h="833" extrusionOk="0">
                  <a:moveTo>
                    <a:pt x="481" y="0"/>
                  </a:moveTo>
                  <a:cubicBezTo>
                    <a:pt x="437" y="0"/>
                    <a:pt x="387" y="15"/>
                    <a:pt x="334" y="47"/>
                  </a:cubicBezTo>
                  <a:cubicBezTo>
                    <a:pt x="155" y="142"/>
                    <a:pt x="0" y="392"/>
                    <a:pt x="0" y="607"/>
                  </a:cubicBezTo>
                  <a:cubicBezTo>
                    <a:pt x="0" y="749"/>
                    <a:pt x="77" y="832"/>
                    <a:pt x="184" y="832"/>
                  </a:cubicBezTo>
                  <a:cubicBezTo>
                    <a:pt x="229" y="832"/>
                    <a:pt x="280" y="817"/>
                    <a:pt x="334" y="785"/>
                  </a:cubicBezTo>
                  <a:cubicBezTo>
                    <a:pt x="512" y="690"/>
                    <a:pt x="655" y="440"/>
                    <a:pt x="655" y="226"/>
                  </a:cubicBezTo>
                  <a:cubicBezTo>
                    <a:pt x="655" y="83"/>
                    <a:pt x="585" y="0"/>
                    <a:pt x="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38"/>
          <p:cNvGrpSpPr/>
          <p:nvPr/>
        </p:nvGrpSpPr>
        <p:grpSpPr>
          <a:xfrm>
            <a:off x="6448758" y="636036"/>
            <a:ext cx="905486" cy="1947369"/>
            <a:chOff x="830207" y="3488333"/>
            <a:chExt cx="518814" cy="1115779"/>
          </a:xfrm>
        </p:grpSpPr>
        <p:sp>
          <p:nvSpPr>
            <p:cNvPr id="729" name="Google Shape;729;p38"/>
            <p:cNvSpPr/>
            <p:nvPr/>
          </p:nvSpPr>
          <p:spPr>
            <a:xfrm>
              <a:off x="830207" y="3488333"/>
              <a:ext cx="518814" cy="1115779"/>
            </a:xfrm>
            <a:custGeom>
              <a:avLst/>
              <a:gdLst/>
              <a:ahLst/>
              <a:cxnLst/>
              <a:rect l="l" t="t" r="r" b="b"/>
              <a:pathLst>
                <a:path w="16218" h="34879" extrusionOk="0">
                  <a:moveTo>
                    <a:pt x="15786" y="1"/>
                  </a:moveTo>
                  <a:cubicBezTo>
                    <a:pt x="15699" y="1"/>
                    <a:pt x="15603" y="28"/>
                    <a:pt x="15503" y="86"/>
                  </a:cubicBezTo>
                  <a:lnTo>
                    <a:pt x="715" y="8623"/>
                  </a:lnTo>
                  <a:cubicBezTo>
                    <a:pt x="322" y="8849"/>
                    <a:pt x="1" y="9468"/>
                    <a:pt x="1" y="9980"/>
                  </a:cubicBezTo>
                  <a:lnTo>
                    <a:pt x="1" y="34257"/>
                  </a:lnTo>
                  <a:cubicBezTo>
                    <a:pt x="10" y="34647"/>
                    <a:pt x="183" y="34878"/>
                    <a:pt x="433" y="34878"/>
                  </a:cubicBezTo>
                  <a:cubicBezTo>
                    <a:pt x="519" y="34878"/>
                    <a:pt x="614" y="34851"/>
                    <a:pt x="715" y="34793"/>
                  </a:cubicBezTo>
                  <a:lnTo>
                    <a:pt x="15503" y="26256"/>
                  </a:lnTo>
                  <a:cubicBezTo>
                    <a:pt x="15896" y="26030"/>
                    <a:pt x="16217" y="25423"/>
                    <a:pt x="16217" y="24899"/>
                  </a:cubicBezTo>
                  <a:lnTo>
                    <a:pt x="16217" y="622"/>
                  </a:lnTo>
                  <a:cubicBezTo>
                    <a:pt x="16217" y="232"/>
                    <a:pt x="16039" y="1"/>
                    <a:pt x="15786"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830591" y="3488781"/>
              <a:ext cx="518430" cy="363790"/>
            </a:xfrm>
            <a:custGeom>
              <a:avLst/>
              <a:gdLst/>
              <a:ahLst/>
              <a:cxnLst/>
              <a:rect l="l" t="t" r="r" b="b"/>
              <a:pathLst>
                <a:path w="16206" h="11372" extrusionOk="0">
                  <a:moveTo>
                    <a:pt x="15784" y="0"/>
                  </a:moveTo>
                  <a:cubicBezTo>
                    <a:pt x="15681" y="0"/>
                    <a:pt x="15565" y="35"/>
                    <a:pt x="15443" y="108"/>
                  </a:cubicBezTo>
                  <a:lnTo>
                    <a:pt x="763" y="8573"/>
                  </a:lnTo>
                  <a:cubicBezTo>
                    <a:pt x="346" y="8823"/>
                    <a:pt x="1" y="9419"/>
                    <a:pt x="1" y="9907"/>
                  </a:cubicBezTo>
                  <a:lnTo>
                    <a:pt x="1" y="11371"/>
                  </a:lnTo>
                  <a:lnTo>
                    <a:pt x="16205" y="2001"/>
                  </a:lnTo>
                  <a:lnTo>
                    <a:pt x="16205" y="537"/>
                  </a:lnTo>
                  <a:cubicBezTo>
                    <a:pt x="16205" y="200"/>
                    <a:pt x="16033" y="0"/>
                    <a:pt x="15784"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1300231" y="3526689"/>
              <a:ext cx="18682" cy="24024"/>
            </a:xfrm>
            <a:custGeom>
              <a:avLst/>
              <a:gdLst/>
              <a:ahLst/>
              <a:cxnLst/>
              <a:rect l="l" t="t" r="r" b="b"/>
              <a:pathLst>
                <a:path w="584" h="751" extrusionOk="0">
                  <a:moveTo>
                    <a:pt x="427" y="0"/>
                  </a:moveTo>
                  <a:cubicBezTo>
                    <a:pt x="388" y="0"/>
                    <a:pt x="344" y="14"/>
                    <a:pt x="298" y="42"/>
                  </a:cubicBezTo>
                  <a:cubicBezTo>
                    <a:pt x="131" y="137"/>
                    <a:pt x="0" y="364"/>
                    <a:pt x="0" y="542"/>
                  </a:cubicBezTo>
                  <a:cubicBezTo>
                    <a:pt x="0" y="676"/>
                    <a:pt x="65" y="751"/>
                    <a:pt x="161" y="751"/>
                  </a:cubicBezTo>
                  <a:cubicBezTo>
                    <a:pt x="201" y="751"/>
                    <a:pt x="248" y="737"/>
                    <a:pt x="298" y="709"/>
                  </a:cubicBezTo>
                  <a:cubicBezTo>
                    <a:pt x="453" y="614"/>
                    <a:pt x="583" y="387"/>
                    <a:pt x="583" y="209"/>
                  </a:cubicBezTo>
                  <a:cubicBezTo>
                    <a:pt x="583" y="75"/>
                    <a:pt x="519" y="0"/>
                    <a:pt x="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1262899" y="3548378"/>
              <a:ext cx="18298" cy="24056"/>
            </a:xfrm>
            <a:custGeom>
              <a:avLst/>
              <a:gdLst/>
              <a:ahLst/>
              <a:cxnLst/>
              <a:rect l="l" t="t" r="r" b="b"/>
              <a:pathLst>
                <a:path w="572" h="752" extrusionOk="0">
                  <a:moveTo>
                    <a:pt x="415" y="1"/>
                  </a:moveTo>
                  <a:cubicBezTo>
                    <a:pt x="376" y="1"/>
                    <a:pt x="332" y="14"/>
                    <a:pt x="286" y="43"/>
                  </a:cubicBezTo>
                  <a:cubicBezTo>
                    <a:pt x="131" y="138"/>
                    <a:pt x="0" y="364"/>
                    <a:pt x="0" y="543"/>
                  </a:cubicBezTo>
                  <a:cubicBezTo>
                    <a:pt x="0" y="677"/>
                    <a:pt x="65" y="752"/>
                    <a:pt x="157" y="752"/>
                  </a:cubicBezTo>
                  <a:cubicBezTo>
                    <a:pt x="196" y="752"/>
                    <a:pt x="240" y="738"/>
                    <a:pt x="286" y="710"/>
                  </a:cubicBezTo>
                  <a:cubicBezTo>
                    <a:pt x="453" y="614"/>
                    <a:pt x="572" y="388"/>
                    <a:pt x="572" y="210"/>
                  </a:cubicBezTo>
                  <a:cubicBezTo>
                    <a:pt x="572" y="76"/>
                    <a:pt x="507" y="1"/>
                    <a:pt x="4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1225183" y="3570099"/>
              <a:ext cx="18682" cy="23993"/>
            </a:xfrm>
            <a:custGeom>
              <a:avLst/>
              <a:gdLst/>
              <a:ahLst/>
              <a:cxnLst/>
              <a:rect l="l" t="t" r="r" b="b"/>
              <a:pathLst>
                <a:path w="584" h="750" extrusionOk="0">
                  <a:moveTo>
                    <a:pt x="428" y="0"/>
                  </a:moveTo>
                  <a:cubicBezTo>
                    <a:pt x="388" y="0"/>
                    <a:pt x="344" y="14"/>
                    <a:pt x="298" y="42"/>
                  </a:cubicBezTo>
                  <a:cubicBezTo>
                    <a:pt x="132" y="138"/>
                    <a:pt x="1" y="352"/>
                    <a:pt x="1" y="543"/>
                  </a:cubicBezTo>
                  <a:cubicBezTo>
                    <a:pt x="1" y="670"/>
                    <a:pt x="67" y="749"/>
                    <a:pt x="166" y="749"/>
                  </a:cubicBezTo>
                  <a:cubicBezTo>
                    <a:pt x="206" y="749"/>
                    <a:pt x="251" y="736"/>
                    <a:pt x="298" y="709"/>
                  </a:cubicBezTo>
                  <a:cubicBezTo>
                    <a:pt x="453" y="614"/>
                    <a:pt x="584" y="388"/>
                    <a:pt x="584" y="209"/>
                  </a:cubicBezTo>
                  <a:cubicBezTo>
                    <a:pt x="584" y="76"/>
                    <a:pt x="519" y="0"/>
                    <a:pt x="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891147" y="3843002"/>
              <a:ext cx="137909" cy="237334"/>
            </a:xfrm>
            <a:custGeom>
              <a:avLst/>
              <a:gdLst/>
              <a:ahLst/>
              <a:cxnLst/>
              <a:rect l="l" t="t" r="r" b="b"/>
              <a:pathLst>
                <a:path w="4311" h="7419" extrusionOk="0">
                  <a:moveTo>
                    <a:pt x="4311" y="1"/>
                  </a:moveTo>
                  <a:lnTo>
                    <a:pt x="1" y="2477"/>
                  </a:lnTo>
                  <a:lnTo>
                    <a:pt x="1" y="7418"/>
                  </a:lnTo>
                  <a:lnTo>
                    <a:pt x="4311" y="4930"/>
                  </a:lnTo>
                  <a:lnTo>
                    <a:pt x="4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1061012" y="3686861"/>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1061012" y="3727616"/>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1061012" y="3768339"/>
              <a:ext cx="244180" cy="154672"/>
            </a:xfrm>
            <a:custGeom>
              <a:avLst/>
              <a:gdLst/>
              <a:ahLst/>
              <a:cxnLst/>
              <a:rect l="l" t="t" r="r" b="b"/>
              <a:pathLst>
                <a:path w="7633" h="4835" extrusionOk="0">
                  <a:moveTo>
                    <a:pt x="7633" y="1"/>
                  </a:moveTo>
                  <a:lnTo>
                    <a:pt x="1" y="4406"/>
                  </a:lnTo>
                  <a:lnTo>
                    <a:pt x="1" y="4835"/>
                  </a:lnTo>
                  <a:lnTo>
                    <a:pt x="7633" y="430"/>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1061012" y="3809477"/>
              <a:ext cx="244180" cy="154672"/>
            </a:xfrm>
            <a:custGeom>
              <a:avLst/>
              <a:gdLst/>
              <a:ahLst/>
              <a:cxnLst/>
              <a:rect l="l" t="t" r="r" b="b"/>
              <a:pathLst>
                <a:path w="7633" h="4835" extrusionOk="0">
                  <a:moveTo>
                    <a:pt x="7633" y="1"/>
                  </a:moveTo>
                  <a:lnTo>
                    <a:pt x="1" y="4406"/>
                  </a:lnTo>
                  <a:lnTo>
                    <a:pt x="1" y="4835"/>
                  </a:lnTo>
                  <a:lnTo>
                    <a:pt x="7633" y="429"/>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1094153" y="3866611"/>
              <a:ext cx="211806" cy="277321"/>
            </a:xfrm>
            <a:custGeom>
              <a:avLst/>
              <a:gdLst/>
              <a:ahLst/>
              <a:cxnLst/>
              <a:rect l="l" t="t" r="r" b="b"/>
              <a:pathLst>
                <a:path w="6621" h="8669" extrusionOk="0">
                  <a:moveTo>
                    <a:pt x="6561" y="1"/>
                  </a:moveTo>
                  <a:lnTo>
                    <a:pt x="1" y="3894"/>
                  </a:lnTo>
                  <a:lnTo>
                    <a:pt x="60" y="8669"/>
                  </a:lnTo>
                  <a:lnTo>
                    <a:pt x="6621" y="4763"/>
                  </a:lnTo>
                  <a:lnTo>
                    <a:pt x="6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891147" y="4017058"/>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891147" y="4057813"/>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891147" y="4098951"/>
              <a:ext cx="175625" cy="114684"/>
            </a:xfrm>
            <a:custGeom>
              <a:avLst/>
              <a:gdLst/>
              <a:ahLst/>
              <a:cxnLst/>
              <a:rect l="l" t="t" r="r" b="b"/>
              <a:pathLst>
                <a:path w="5490" h="3585" extrusionOk="0">
                  <a:moveTo>
                    <a:pt x="5490" y="1"/>
                  </a:moveTo>
                  <a:lnTo>
                    <a:pt x="1" y="3156"/>
                  </a:lnTo>
                  <a:lnTo>
                    <a:pt x="1" y="3584"/>
                  </a:lnTo>
                  <a:lnTo>
                    <a:pt x="5490" y="417"/>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8"/>
            <p:cNvSpPr/>
            <p:nvPr/>
          </p:nvSpPr>
          <p:spPr>
            <a:xfrm>
              <a:off x="891147" y="4139706"/>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891147" y="4055542"/>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891147" y="4096296"/>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891147" y="4137435"/>
              <a:ext cx="414814" cy="252913"/>
            </a:xfrm>
            <a:custGeom>
              <a:avLst/>
              <a:gdLst/>
              <a:ahLst/>
              <a:cxnLst/>
              <a:rect l="l" t="t" r="r" b="b"/>
              <a:pathLst>
                <a:path w="12967" h="7906" extrusionOk="0">
                  <a:moveTo>
                    <a:pt x="12967" y="0"/>
                  </a:moveTo>
                  <a:lnTo>
                    <a:pt x="1" y="7489"/>
                  </a:lnTo>
                  <a:lnTo>
                    <a:pt x="1" y="7906"/>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a:off x="891147" y="4178190"/>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38"/>
          <p:cNvGrpSpPr/>
          <p:nvPr/>
        </p:nvGrpSpPr>
        <p:grpSpPr>
          <a:xfrm>
            <a:off x="7540243" y="862323"/>
            <a:ext cx="445787" cy="1075113"/>
            <a:chOff x="1889064" y="1625288"/>
            <a:chExt cx="188933" cy="455633"/>
          </a:xfrm>
        </p:grpSpPr>
        <p:sp>
          <p:nvSpPr>
            <p:cNvPr id="749" name="Google Shape;749;p38"/>
            <p:cNvSpPr/>
            <p:nvPr/>
          </p:nvSpPr>
          <p:spPr>
            <a:xfrm>
              <a:off x="1889064" y="1625288"/>
              <a:ext cx="183591" cy="454674"/>
            </a:xfrm>
            <a:custGeom>
              <a:avLst/>
              <a:gdLst/>
              <a:ahLst/>
              <a:cxnLst/>
              <a:rect l="l" t="t" r="r" b="b"/>
              <a:pathLst>
                <a:path w="5739" h="14213" extrusionOk="0">
                  <a:moveTo>
                    <a:pt x="5716" y="331"/>
                  </a:moveTo>
                  <a:lnTo>
                    <a:pt x="5739" y="342"/>
                  </a:lnTo>
                  <a:cubicBezTo>
                    <a:pt x="5732" y="338"/>
                    <a:pt x="5724" y="334"/>
                    <a:pt x="5716" y="331"/>
                  </a:cubicBezTo>
                  <a:close/>
                  <a:moveTo>
                    <a:pt x="4982" y="0"/>
                  </a:moveTo>
                  <a:cubicBezTo>
                    <a:pt x="4920" y="0"/>
                    <a:pt x="4849" y="21"/>
                    <a:pt x="4775" y="68"/>
                  </a:cubicBezTo>
                  <a:lnTo>
                    <a:pt x="464" y="2557"/>
                  </a:lnTo>
                  <a:cubicBezTo>
                    <a:pt x="203" y="2699"/>
                    <a:pt x="0" y="3068"/>
                    <a:pt x="0" y="3366"/>
                  </a:cubicBezTo>
                  <a:lnTo>
                    <a:pt x="24" y="13594"/>
                  </a:lnTo>
                  <a:cubicBezTo>
                    <a:pt x="24" y="13736"/>
                    <a:pt x="72" y="13844"/>
                    <a:pt x="155" y="13891"/>
                  </a:cubicBezTo>
                  <a:lnTo>
                    <a:pt x="786" y="14213"/>
                  </a:lnTo>
                  <a:cubicBezTo>
                    <a:pt x="703" y="14153"/>
                    <a:pt x="655" y="14058"/>
                    <a:pt x="655" y="13903"/>
                  </a:cubicBezTo>
                  <a:lnTo>
                    <a:pt x="631" y="3688"/>
                  </a:lnTo>
                  <a:cubicBezTo>
                    <a:pt x="631" y="3378"/>
                    <a:pt x="834" y="3021"/>
                    <a:pt x="1096" y="2866"/>
                  </a:cubicBezTo>
                  <a:lnTo>
                    <a:pt x="5406" y="378"/>
                  </a:lnTo>
                  <a:cubicBezTo>
                    <a:pt x="5484" y="335"/>
                    <a:pt x="5558" y="313"/>
                    <a:pt x="5623" y="313"/>
                  </a:cubicBezTo>
                  <a:cubicBezTo>
                    <a:pt x="5657" y="313"/>
                    <a:pt x="5688" y="319"/>
                    <a:pt x="5716" y="331"/>
                  </a:cubicBezTo>
                  <a:lnTo>
                    <a:pt x="5716" y="331"/>
                  </a:lnTo>
                  <a:lnTo>
                    <a:pt x="5108" y="32"/>
                  </a:lnTo>
                  <a:cubicBezTo>
                    <a:pt x="5072" y="12"/>
                    <a:pt x="5030" y="0"/>
                    <a:pt x="4982"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1909249" y="1635269"/>
              <a:ext cx="168747" cy="445653"/>
            </a:xfrm>
            <a:custGeom>
              <a:avLst/>
              <a:gdLst/>
              <a:ahLst/>
              <a:cxnLst/>
              <a:rect l="l" t="t" r="r" b="b"/>
              <a:pathLst>
                <a:path w="5275" h="13931" extrusionOk="0">
                  <a:moveTo>
                    <a:pt x="4985" y="0"/>
                  </a:moveTo>
                  <a:cubicBezTo>
                    <a:pt x="4922" y="0"/>
                    <a:pt x="4850" y="21"/>
                    <a:pt x="4775" y="66"/>
                  </a:cubicBezTo>
                  <a:lnTo>
                    <a:pt x="476" y="2554"/>
                  </a:lnTo>
                  <a:cubicBezTo>
                    <a:pt x="214" y="2709"/>
                    <a:pt x="0" y="3066"/>
                    <a:pt x="0" y="3376"/>
                  </a:cubicBezTo>
                  <a:lnTo>
                    <a:pt x="24" y="13591"/>
                  </a:lnTo>
                  <a:cubicBezTo>
                    <a:pt x="24" y="13803"/>
                    <a:pt x="133" y="13930"/>
                    <a:pt x="290" y="13930"/>
                  </a:cubicBezTo>
                  <a:cubicBezTo>
                    <a:pt x="353" y="13930"/>
                    <a:pt x="425" y="13910"/>
                    <a:pt x="500" y="13865"/>
                  </a:cubicBezTo>
                  <a:lnTo>
                    <a:pt x="4798" y="11377"/>
                  </a:lnTo>
                  <a:cubicBezTo>
                    <a:pt x="5060" y="11222"/>
                    <a:pt x="5275" y="10865"/>
                    <a:pt x="5275" y="10555"/>
                  </a:cubicBezTo>
                  <a:lnTo>
                    <a:pt x="5251" y="340"/>
                  </a:lnTo>
                  <a:cubicBezTo>
                    <a:pt x="5251" y="128"/>
                    <a:pt x="5142" y="0"/>
                    <a:pt x="4985"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1915711" y="1641923"/>
              <a:ext cx="155823" cy="432345"/>
            </a:xfrm>
            <a:custGeom>
              <a:avLst/>
              <a:gdLst/>
              <a:ahLst/>
              <a:cxnLst/>
              <a:rect l="l" t="t" r="r" b="b"/>
              <a:pathLst>
                <a:path w="4871" h="13515" extrusionOk="0">
                  <a:moveTo>
                    <a:pt x="4787" y="1"/>
                  </a:moveTo>
                  <a:cubicBezTo>
                    <a:pt x="4775" y="1"/>
                    <a:pt x="4739" y="12"/>
                    <a:pt x="4680" y="36"/>
                  </a:cubicBezTo>
                  <a:lnTo>
                    <a:pt x="3465" y="751"/>
                  </a:lnTo>
                  <a:lnTo>
                    <a:pt x="3465" y="1084"/>
                  </a:lnTo>
                  <a:lnTo>
                    <a:pt x="1322" y="2322"/>
                  </a:lnTo>
                  <a:lnTo>
                    <a:pt x="1322" y="1977"/>
                  </a:lnTo>
                  <a:lnTo>
                    <a:pt x="370" y="2525"/>
                  </a:lnTo>
                  <a:cubicBezTo>
                    <a:pt x="179" y="2644"/>
                    <a:pt x="1" y="2941"/>
                    <a:pt x="1" y="3168"/>
                  </a:cubicBezTo>
                  <a:lnTo>
                    <a:pt x="24" y="13383"/>
                  </a:lnTo>
                  <a:cubicBezTo>
                    <a:pt x="24" y="13419"/>
                    <a:pt x="36" y="13514"/>
                    <a:pt x="84" y="13514"/>
                  </a:cubicBezTo>
                  <a:cubicBezTo>
                    <a:pt x="96" y="13514"/>
                    <a:pt x="132" y="13514"/>
                    <a:pt x="191" y="13478"/>
                  </a:cubicBezTo>
                  <a:lnTo>
                    <a:pt x="4501" y="10990"/>
                  </a:lnTo>
                  <a:cubicBezTo>
                    <a:pt x="4692" y="10883"/>
                    <a:pt x="4870" y="10585"/>
                    <a:pt x="4870" y="10359"/>
                  </a:cubicBezTo>
                  <a:lnTo>
                    <a:pt x="4846" y="132"/>
                  </a:lnTo>
                  <a:cubicBezTo>
                    <a:pt x="4846" y="96"/>
                    <a:pt x="4835" y="1"/>
                    <a:pt x="4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1963696" y="1669050"/>
              <a:ext cx="57166" cy="36437"/>
            </a:xfrm>
            <a:custGeom>
              <a:avLst/>
              <a:gdLst/>
              <a:ahLst/>
              <a:cxnLst/>
              <a:rect l="l" t="t" r="r" b="b"/>
              <a:pathLst>
                <a:path w="1787" h="1139" extrusionOk="0">
                  <a:moveTo>
                    <a:pt x="1753" y="0"/>
                  </a:moveTo>
                  <a:cubicBezTo>
                    <a:pt x="1745" y="0"/>
                    <a:pt x="1737" y="3"/>
                    <a:pt x="1727" y="10"/>
                  </a:cubicBezTo>
                  <a:lnTo>
                    <a:pt x="72" y="962"/>
                  </a:lnTo>
                  <a:cubicBezTo>
                    <a:pt x="36" y="986"/>
                    <a:pt x="1" y="1034"/>
                    <a:pt x="1" y="1081"/>
                  </a:cubicBezTo>
                  <a:cubicBezTo>
                    <a:pt x="1" y="1116"/>
                    <a:pt x="20" y="1138"/>
                    <a:pt x="44" y="1138"/>
                  </a:cubicBezTo>
                  <a:cubicBezTo>
                    <a:pt x="53" y="1138"/>
                    <a:pt x="63" y="1135"/>
                    <a:pt x="72" y="1129"/>
                  </a:cubicBezTo>
                  <a:lnTo>
                    <a:pt x="1727" y="176"/>
                  </a:lnTo>
                  <a:cubicBezTo>
                    <a:pt x="1763" y="153"/>
                    <a:pt x="1787" y="105"/>
                    <a:pt x="1787" y="57"/>
                  </a:cubicBezTo>
                  <a:cubicBezTo>
                    <a:pt x="1787" y="23"/>
                    <a:pt x="1774"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8"/>
          <p:cNvGrpSpPr/>
          <p:nvPr/>
        </p:nvGrpSpPr>
        <p:grpSpPr>
          <a:xfrm>
            <a:off x="5029203" y="2903159"/>
            <a:ext cx="1671954" cy="988824"/>
            <a:chOff x="942970" y="2297423"/>
            <a:chExt cx="529434" cy="313117"/>
          </a:xfrm>
        </p:grpSpPr>
        <p:sp>
          <p:nvSpPr>
            <p:cNvPr id="754" name="Google Shape;754;p38"/>
            <p:cNvSpPr/>
            <p:nvPr/>
          </p:nvSpPr>
          <p:spPr>
            <a:xfrm>
              <a:off x="944090" y="2382355"/>
              <a:ext cx="526811" cy="228185"/>
            </a:xfrm>
            <a:custGeom>
              <a:avLst/>
              <a:gdLst/>
              <a:ahLst/>
              <a:cxnLst/>
              <a:rect l="l" t="t" r="r" b="b"/>
              <a:pathLst>
                <a:path w="16468" h="7133" extrusionOk="0">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942970" y="2297423"/>
              <a:ext cx="529434" cy="304353"/>
            </a:xfrm>
            <a:custGeom>
              <a:avLst/>
              <a:gdLst/>
              <a:ahLst/>
              <a:cxnLst/>
              <a:rect l="l" t="t" r="r" b="b"/>
              <a:pathLst>
                <a:path w="16550" h="9514" extrusionOk="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990187" y="2501165"/>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8"/>
            <p:cNvSpPr/>
            <p:nvPr/>
          </p:nvSpPr>
          <p:spPr>
            <a:xfrm>
              <a:off x="1011908" y="2488625"/>
              <a:ext cx="31638" cy="17914"/>
            </a:xfrm>
            <a:custGeom>
              <a:avLst/>
              <a:gdLst/>
              <a:ahLst/>
              <a:cxnLst/>
              <a:rect l="l" t="t" r="r" b="b"/>
              <a:pathLst>
                <a:path w="989" h="560" extrusionOk="0">
                  <a:moveTo>
                    <a:pt x="488" y="0"/>
                  </a:moveTo>
                  <a:lnTo>
                    <a:pt x="0" y="274"/>
                  </a:lnTo>
                  <a:lnTo>
                    <a:pt x="500" y="560"/>
                  </a:lnTo>
                  <a:lnTo>
                    <a:pt x="988"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8"/>
            <p:cNvSpPr/>
            <p:nvPr/>
          </p:nvSpPr>
          <p:spPr>
            <a:xfrm>
              <a:off x="1033981" y="2475669"/>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1056086" y="2463097"/>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1078158" y="2450525"/>
              <a:ext cx="31286" cy="17946"/>
            </a:xfrm>
            <a:custGeom>
              <a:avLst/>
              <a:gdLst/>
              <a:ahLst/>
              <a:cxnLst/>
              <a:rect l="l" t="t" r="r" b="b"/>
              <a:pathLst>
                <a:path w="978" h="561"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1099879" y="2437569"/>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a:off x="1121952" y="2424997"/>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a:off x="1144057" y="2412425"/>
              <a:ext cx="31254" cy="17946"/>
            </a:xfrm>
            <a:custGeom>
              <a:avLst/>
              <a:gdLst/>
              <a:ahLst/>
              <a:cxnLst/>
              <a:rect l="l" t="t" r="r" b="b"/>
              <a:pathLst>
                <a:path w="977" h="561" extrusionOk="0">
                  <a:moveTo>
                    <a:pt x="489" y="1"/>
                  </a:moveTo>
                  <a:lnTo>
                    <a:pt x="1" y="287"/>
                  </a:lnTo>
                  <a:lnTo>
                    <a:pt x="489" y="560"/>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8"/>
            <p:cNvSpPr/>
            <p:nvPr/>
          </p:nvSpPr>
          <p:spPr>
            <a:xfrm>
              <a:off x="1165778" y="2399853"/>
              <a:ext cx="31638" cy="17946"/>
            </a:xfrm>
            <a:custGeom>
              <a:avLst/>
              <a:gdLst/>
              <a:ahLst/>
              <a:cxnLst/>
              <a:rect l="l" t="t" r="r" b="b"/>
              <a:pathLst>
                <a:path w="989" h="561" extrusionOk="0">
                  <a:moveTo>
                    <a:pt x="488" y="1"/>
                  </a:moveTo>
                  <a:lnTo>
                    <a:pt x="0" y="275"/>
                  </a:lnTo>
                  <a:lnTo>
                    <a:pt x="500" y="561"/>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1187851" y="2386930"/>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1209956" y="2374358"/>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8"/>
            <p:cNvSpPr/>
            <p:nvPr/>
          </p:nvSpPr>
          <p:spPr>
            <a:xfrm>
              <a:off x="1232029" y="2361786"/>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8"/>
            <p:cNvSpPr/>
            <p:nvPr/>
          </p:nvSpPr>
          <p:spPr>
            <a:xfrm>
              <a:off x="1253750" y="2348830"/>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a:off x="1275854" y="2336258"/>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a:off x="1297927" y="2323686"/>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8"/>
            <p:cNvSpPr/>
            <p:nvPr/>
          </p:nvSpPr>
          <p:spPr>
            <a:xfrm>
              <a:off x="1037020" y="2503084"/>
              <a:ext cx="31286" cy="17946"/>
            </a:xfrm>
            <a:custGeom>
              <a:avLst/>
              <a:gdLst/>
              <a:ahLst/>
              <a:cxnLst/>
              <a:rect l="l" t="t" r="r" b="b"/>
              <a:pathLst>
                <a:path w="978"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8"/>
            <p:cNvSpPr/>
            <p:nvPr/>
          </p:nvSpPr>
          <p:spPr>
            <a:xfrm>
              <a:off x="1059125" y="2490128"/>
              <a:ext cx="31254" cy="18330"/>
            </a:xfrm>
            <a:custGeom>
              <a:avLst/>
              <a:gdLst/>
              <a:ahLst/>
              <a:cxnLst/>
              <a:rect l="l" t="t" r="r" b="b"/>
              <a:pathLst>
                <a:path w="977" h="573" extrusionOk="0">
                  <a:moveTo>
                    <a:pt x="489" y="1"/>
                  </a:moveTo>
                  <a:lnTo>
                    <a:pt x="0"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p:nvPr/>
          </p:nvSpPr>
          <p:spPr>
            <a:xfrm>
              <a:off x="1080846" y="2477556"/>
              <a:ext cx="31638" cy="17946"/>
            </a:xfrm>
            <a:custGeom>
              <a:avLst/>
              <a:gdLst/>
              <a:ahLst/>
              <a:cxnLst/>
              <a:rect l="l" t="t" r="r" b="b"/>
              <a:pathLst>
                <a:path w="989" h="561" extrusionOk="0">
                  <a:moveTo>
                    <a:pt x="488" y="1"/>
                  </a:moveTo>
                  <a:lnTo>
                    <a:pt x="0" y="287"/>
                  </a:lnTo>
                  <a:lnTo>
                    <a:pt x="500" y="560"/>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8"/>
            <p:cNvSpPr/>
            <p:nvPr/>
          </p:nvSpPr>
          <p:spPr>
            <a:xfrm>
              <a:off x="1102918" y="2464984"/>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8"/>
            <p:cNvSpPr/>
            <p:nvPr/>
          </p:nvSpPr>
          <p:spPr>
            <a:xfrm>
              <a:off x="1125023" y="2452061"/>
              <a:ext cx="31254" cy="18298"/>
            </a:xfrm>
            <a:custGeom>
              <a:avLst/>
              <a:gdLst/>
              <a:ahLst/>
              <a:cxnLst/>
              <a:rect l="l" t="t" r="r" b="b"/>
              <a:pathLst>
                <a:path w="977" h="572" extrusionOk="0">
                  <a:moveTo>
                    <a:pt x="488" y="0"/>
                  </a:moveTo>
                  <a:lnTo>
                    <a:pt x="0" y="286"/>
                  </a:lnTo>
                  <a:lnTo>
                    <a:pt x="488" y="572"/>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1146712" y="2439489"/>
              <a:ext cx="31670" cy="17914"/>
            </a:xfrm>
            <a:custGeom>
              <a:avLst/>
              <a:gdLst/>
              <a:ahLst/>
              <a:cxnLst/>
              <a:rect l="l" t="t" r="r" b="b"/>
              <a:pathLst>
                <a:path w="990" h="560" extrusionOk="0">
                  <a:moveTo>
                    <a:pt x="489" y="0"/>
                  </a:moveTo>
                  <a:lnTo>
                    <a:pt x="1" y="286"/>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1168817" y="2426917"/>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1190890" y="2413961"/>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1212995" y="2401389"/>
              <a:ext cx="31254" cy="17946"/>
            </a:xfrm>
            <a:custGeom>
              <a:avLst/>
              <a:gdLst/>
              <a:ahLst/>
              <a:cxnLst/>
              <a:rect l="l" t="t" r="r" b="b"/>
              <a:pathLst>
                <a:path w="977" h="561" extrusionOk="0">
                  <a:moveTo>
                    <a:pt x="489" y="1"/>
                  </a:moveTo>
                  <a:lnTo>
                    <a:pt x="1" y="286"/>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1234716" y="2388817"/>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1256789" y="2375861"/>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1278893" y="2363289"/>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1300582" y="2350749"/>
              <a:ext cx="31670" cy="17914"/>
            </a:xfrm>
            <a:custGeom>
              <a:avLst/>
              <a:gdLst/>
              <a:ahLst/>
              <a:cxnLst/>
              <a:rect l="l" t="t" r="r" b="b"/>
              <a:pathLst>
                <a:path w="990" h="560" extrusionOk="0">
                  <a:moveTo>
                    <a:pt x="489" y="0"/>
                  </a:moveTo>
                  <a:lnTo>
                    <a:pt x="1" y="274"/>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1322687" y="2337794"/>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1014947" y="2515656"/>
              <a:ext cx="78120" cy="32406"/>
            </a:xfrm>
            <a:custGeom>
              <a:avLst/>
              <a:gdLst/>
              <a:ahLst/>
              <a:cxnLst/>
              <a:rect l="l" t="t" r="r" b="b"/>
              <a:pathLst>
                <a:path w="2442" h="1013" extrusionOk="0">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1083885" y="2504620"/>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1105957" y="2492048"/>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8"/>
            <p:cNvSpPr/>
            <p:nvPr/>
          </p:nvSpPr>
          <p:spPr>
            <a:xfrm>
              <a:off x="1127678" y="2479092"/>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8"/>
            <p:cNvSpPr/>
            <p:nvPr/>
          </p:nvSpPr>
          <p:spPr>
            <a:xfrm>
              <a:off x="1149783" y="2466520"/>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8"/>
            <p:cNvSpPr/>
            <p:nvPr/>
          </p:nvSpPr>
          <p:spPr>
            <a:xfrm>
              <a:off x="1171856" y="2453948"/>
              <a:ext cx="31254" cy="17946"/>
            </a:xfrm>
            <a:custGeom>
              <a:avLst/>
              <a:gdLst/>
              <a:ahLst/>
              <a:cxnLst/>
              <a:rect l="l" t="t" r="r" b="b"/>
              <a:pathLst>
                <a:path w="977"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1193961" y="2440992"/>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1215650" y="2428420"/>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1237755" y="2415848"/>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1259860" y="2402924"/>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1281549" y="2390353"/>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1303653" y="2377781"/>
              <a:ext cx="31254" cy="17914"/>
            </a:xfrm>
            <a:custGeom>
              <a:avLst/>
              <a:gdLst/>
              <a:ahLst/>
              <a:cxnLst/>
              <a:rect l="l" t="t" r="r" b="b"/>
              <a:pathLst>
                <a:path w="977" h="560" extrusionOk="0">
                  <a:moveTo>
                    <a:pt x="488" y="0"/>
                  </a:moveTo>
                  <a:lnTo>
                    <a:pt x="0" y="274"/>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1325726" y="2364825"/>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1347447" y="2352253"/>
              <a:ext cx="31638" cy="18330"/>
            </a:xfrm>
            <a:custGeom>
              <a:avLst/>
              <a:gdLst/>
              <a:ahLst/>
              <a:cxnLst/>
              <a:rect l="l" t="t" r="r" b="b"/>
              <a:pathLst>
                <a:path w="989" h="573" extrusionOk="0">
                  <a:moveTo>
                    <a:pt x="489" y="1"/>
                  </a:moveTo>
                  <a:lnTo>
                    <a:pt x="0" y="286"/>
                  </a:lnTo>
                  <a:lnTo>
                    <a:pt x="501"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1064851" y="254422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1086924" y="2531651"/>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1108645" y="2519079"/>
              <a:ext cx="31638" cy="17946"/>
            </a:xfrm>
            <a:custGeom>
              <a:avLst/>
              <a:gdLst/>
              <a:ahLst/>
              <a:cxnLst/>
              <a:rect l="l" t="t" r="r" b="b"/>
              <a:pathLst>
                <a:path w="989" h="561" extrusionOk="0">
                  <a:moveTo>
                    <a:pt x="488" y="1"/>
                  </a:moveTo>
                  <a:lnTo>
                    <a:pt x="0" y="274"/>
                  </a:lnTo>
                  <a:lnTo>
                    <a:pt x="500" y="560"/>
                  </a:lnTo>
                  <a:lnTo>
                    <a:pt x="988"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1130717" y="2506123"/>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1152822" y="2493551"/>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1174543" y="2480979"/>
              <a:ext cx="31638" cy="17946"/>
            </a:xfrm>
            <a:custGeom>
              <a:avLst/>
              <a:gdLst/>
              <a:ahLst/>
              <a:cxnLst/>
              <a:rect l="l" t="t" r="r" b="b"/>
              <a:pathLst>
                <a:path w="989" h="561" extrusionOk="0">
                  <a:moveTo>
                    <a:pt x="488" y="1"/>
                  </a:moveTo>
                  <a:lnTo>
                    <a:pt x="0" y="275"/>
                  </a:lnTo>
                  <a:lnTo>
                    <a:pt x="500" y="561"/>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1196616" y="2468055"/>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1218721" y="245548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1240794" y="2442911"/>
              <a:ext cx="31254" cy="17914"/>
            </a:xfrm>
            <a:custGeom>
              <a:avLst/>
              <a:gdLst/>
              <a:ahLst/>
              <a:cxnLst/>
              <a:rect l="l" t="t" r="r" b="b"/>
              <a:pathLst>
                <a:path w="977" h="560"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1262515" y="2429956"/>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1284588" y="2417384"/>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1306692" y="2404812"/>
              <a:ext cx="31254" cy="17946"/>
            </a:xfrm>
            <a:custGeom>
              <a:avLst/>
              <a:gdLst/>
              <a:ahLst/>
              <a:cxnLst/>
              <a:rect l="l" t="t" r="r" b="b"/>
              <a:pathLst>
                <a:path w="977" h="561" extrusionOk="0">
                  <a:moveTo>
                    <a:pt x="489" y="1"/>
                  </a:moveTo>
                  <a:lnTo>
                    <a:pt x="0" y="275"/>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1328413" y="2392240"/>
              <a:ext cx="31638" cy="17946"/>
            </a:xfrm>
            <a:custGeom>
              <a:avLst/>
              <a:gdLst/>
              <a:ahLst/>
              <a:cxnLst/>
              <a:rect l="l" t="t" r="r" b="b"/>
              <a:pathLst>
                <a:path w="989" h="561" extrusionOk="0">
                  <a:moveTo>
                    <a:pt x="488" y="1"/>
                  </a:moveTo>
                  <a:lnTo>
                    <a:pt x="0" y="275"/>
                  </a:lnTo>
                  <a:lnTo>
                    <a:pt x="500" y="560"/>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1350486" y="2379284"/>
              <a:ext cx="31254" cy="18330"/>
            </a:xfrm>
            <a:custGeom>
              <a:avLst/>
              <a:gdLst/>
              <a:ahLst/>
              <a:cxnLst/>
              <a:rect l="l" t="t" r="r" b="b"/>
              <a:pathLst>
                <a:path w="977"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1372591" y="2366744"/>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1089579" y="2558682"/>
              <a:ext cx="31670" cy="18330"/>
            </a:xfrm>
            <a:custGeom>
              <a:avLst/>
              <a:gdLst/>
              <a:ahLst/>
              <a:cxnLst/>
              <a:rect l="l" t="t" r="r" b="b"/>
              <a:pathLst>
                <a:path w="990" h="573" extrusionOk="0">
                  <a:moveTo>
                    <a:pt x="489" y="1"/>
                  </a:moveTo>
                  <a:lnTo>
                    <a:pt x="1" y="287"/>
                  </a:lnTo>
                  <a:lnTo>
                    <a:pt x="501" y="572"/>
                  </a:lnTo>
                  <a:lnTo>
                    <a:pt x="989"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1111684" y="2546110"/>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1133788" y="2533186"/>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1155477" y="2520614"/>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1177582" y="2431875"/>
              <a:ext cx="163437" cy="94083"/>
            </a:xfrm>
            <a:custGeom>
              <a:avLst/>
              <a:gdLst/>
              <a:ahLst/>
              <a:cxnLst/>
              <a:rect l="l" t="t" r="r" b="b"/>
              <a:pathLst>
                <a:path w="5109" h="2941" extrusionOk="0">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1331452" y="2419303"/>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1353525" y="2406347"/>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1375630" y="2393775"/>
              <a:ext cx="31254" cy="17946"/>
            </a:xfrm>
            <a:custGeom>
              <a:avLst/>
              <a:gdLst/>
              <a:ahLst/>
              <a:cxnLst/>
              <a:rect l="l" t="t" r="r" b="b"/>
              <a:pathLst>
                <a:path w="977" h="561" extrusionOk="0">
                  <a:moveTo>
                    <a:pt x="489" y="0"/>
                  </a:moveTo>
                  <a:lnTo>
                    <a:pt x="1" y="286"/>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1397351" y="2381203"/>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8"/>
          <p:cNvGrpSpPr/>
          <p:nvPr/>
        </p:nvGrpSpPr>
        <p:grpSpPr>
          <a:xfrm>
            <a:off x="6448738" y="3647907"/>
            <a:ext cx="583517" cy="326612"/>
            <a:chOff x="1366097" y="2245375"/>
            <a:chExt cx="184774" cy="103424"/>
          </a:xfrm>
        </p:grpSpPr>
        <p:sp>
          <p:nvSpPr>
            <p:cNvPr id="824" name="Google Shape;824;p38"/>
            <p:cNvSpPr/>
            <p:nvPr/>
          </p:nvSpPr>
          <p:spPr>
            <a:xfrm>
              <a:off x="1366097" y="2249758"/>
              <a:ext cx="184774" cy="99041"/>
            </a:xfrm>
            <a:custGeom>
              <a:avLst/>
              <a:gdLst/>
              <a:ahLst/>
              <a:cxnLst/>
              <a:rect l="l" t="t" r="r" b="b"/>
              <a:pathLst>
                <a:path w="5776" h="3096" extrusionOk="0">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1371823" y="2245375"/>
              <a:ext cx="174473" cy="93763"/>
            </a:xfrm>
            <a:custGeom>
              <a:avLst/>
              <a:gdLst/>
              <a:ahLst/>
              <a:cxnLst/>
              <a:rect l="l" t="t" r="r" b="b"/>
              <a:pathLst>
                <a:path w="5454" h="2931" extrusionOk="0">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1419040" y="2259483"/>
              <a:ext cx="35829" cy="19738"/>
            </a:xfrm>
            <a:custGeom>
              <a:avLst/>
              <a:gdLst/>
              <a:ahLst/>
              <a:cxnLst/>
              <a:rect l="l" t="t" r="r" b="b"/>
              <a:pathLst>
                <a:path w="1120" h="617" extrusionOk="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8"/>
          <p:cNvGrpSpPr/>
          <p:nvPr/>
        </p:nvGrpSpPr>
        <p:grpSpPr>
          <a:xfrm>
            <a:off x="5313835" y="432739"/>
            <a:ext cx="1007328" cy="1196023"/>
            <a:chOff x="1673102" y="2206764"/>
            <a:chExt cx="335575" cy="398435"/>
          </a:xfrm>
        </p:grpSpPr>
        <p:sp>
          <p:nvSpPr>
            <p:cNvPr id="828" name="Google Shape;828;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38"/>
          <p:cNvSpPr/>
          <p:nvPr/>
        </p:nvSpPr>
        <p:spPr>
          <a:xfrm>
            <a:off x="4657500" y="-169048"/>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5648300" y="4193402"/>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7467600" y="3647900"/>
            <a:ext cx="1945800" cy="1761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38"/>
          <p:cNvGrpSpPr/>
          <p:nvPr/>
        </p:nvGrpSpPr>
        <p:grpSpPr>
          <a:xfrm>
            <a:off x="7195172" y="3475229"/>
            <a:ext cx="905514" cy="1075098"/>
            <a:chOff x="1673102" y="2206764"/>
            <a:chExt cx="335575" cy="398435"/>
          </a:xfrm>
        </p:grpSpPr>
        <p:sp>
          <p:nvSpPr>
            <p:cNvPr id="839" name="Google Shape;839;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E0E8264C-1EF9-3615-2B24-1DCDD6A37EE5}"/>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05</a:t>
            </a:r>
            <a:endParaRPr lang="pt-PT">
              <a:solidFill>
                <a:srgbClr val="D9D9D9"/>
              </a:solidFill>
              <a:latin typeface="Arial Black" panose="020B0A04020102020204" pitchFamily="34" charset="0"/>
            </a:endParaRPr>
          </a:p>
        </p:txBody>
      </p:sp>
    </p:spTree>
    <p:extLst>
      <p:ext uri="{BB962C8B-B14F-4D97-AF65-F5344CB8AC3E}">
        <p14:creationId xmlns:p14="http://schemas.microsoft.com/office/powerpoint/2010/main" val="1506900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09"/>
                                        </p:tgtEl>
                                        <p:attrNameLst>
                                          <p:attrName>style.visibility</p:attrName>
                                        </p:attrNameLst>
                                      </p:cBhvr>
                                      <p:to>
                                        <p:strVal val="visible"/>
                                      </p:to>
                                    </p:set>
                                    <p:anim calcmode="lin" valueType="num">
                                      <p:cBhvr additive="base">
                                        <p:cTn id="11" dur="500" fill="hold"/>
                                        <p:tgtEl>
                                          <p:spTgt spid="709"/>
                                        </p:tgtEl>
                                        <p:attrNameLst>
                                          <p:attrName>ppt_x</p:attrName>
                                        </p:attrNameLst>
                                      </p:cBhvr>
                                      <p:tavLst>
                                        <p:tav tm="0">
                                          <p:val>
                                            <p:strVal val="#ppt_x"/>
                                          </p:val>
                                        </p:tav>
                                        <p:tav tm="100000">
                                          <p:val>
                                            <p:strVal val="#ppt_x"/>
                                          </p:val>
                                        </p:tav>
                                      </p:tavLst>
                                    </p:anim>
                                    <p:anim calcmode="lin" valueType="num">
                                      <p:cBhvr additive="base">
                                        <p:cTn id="12" dur="500" fill="hold"/>
                                        <p:tgtEl>
                                          <p:spTgt spid="7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 grpId="0"/>
      <p:bldP spid="7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40"/>
          <p:cNvSpPr/>
          <p:nvPr/>
        </p:nvSpPr>
        <p:spPr>
          <a:xfrm>
            <a:off x="4674075" y="684000"/>
            <a:ext cx="3756600" cy="3888300"/>
          </a:xfrm>
          <a:prstGeom prst="roundRect">
            <a:avLst>
              <a:gd name="adj" fmla="val 11383"/>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0"/>
          <p:cNvSpPr txBox="1">
            <a:spLocks noGrp="1"/>
          </p:cNvSpPr>
          <p:nvPr>
            <p:ph type="title"/>
          </p:nvPr>
        </p:nvSpPr>
        <p:spPr>
          <a:xfrm>
            <a:off x="5045779" y="1135050"/>
            <a:ext cx="3013200" cy="6355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a:latin typeface="Arial Black" panose="020B0A04020102020204" pitchFamily="34" charset="0"/>
              </a:rPr>
              <a:t>MAIN GOAL</a:t>
            </a:r>
          </a:p>
        </p:txBody>
      </p:sp>
      <p:sp>
        <p:nvSpPr>
          <p:cNvPr id="902" name="Google Shape;902;p40"/>
          <p:cNvSpPr txBox="1">
            <a:spLocks noGrp="1"/>
          </p:cNvSpPr>
          <p:nvPr>
            <p:ph type="subTitle" idx="1"/>
          </p:nvPr>
        </p:nvSpPr>
        <p:spPr>
          <a:xfrm>
            <a:off x="5045763" y="1815631"/>
            <a:ext cx="3013200" cy="230561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b="1">
                <a:solidFill>
                  <a:schemeClr val="accent4">
                    <a:lumMod val="85000"/>
                  </a:schemeClr>
                </a:solidFill>
              </a:rPr>
              <a:t>Our objective is to create an </a:t>
            </a:r>
            <a:r>
              <a:rPr lang="en-US" sz="1600" b="1">
                <a:solidFill>
                  <a:srgbClr val="97ACDE"/>
                </a:solidFill>
              </a:rPr>
              <a:t>innovative remote learning platform </a:t>
            </a:r>
            <a:r>
              <a:rPr lang="en-US" sz="1600" b="1">
                <a:solidFill>
                  <a:schemeClr val="accent4">
                    <a:lumMod val="85000"/>
                  </a:schemeClr>
                </a:solidFill>
              </a:rPr>
              <a:t>called "</a:t>
            </a:r>
            <a:r>
              <a:rPr lang="en-US" sz="1600" b="1" err="1">
                <a:solidFill>
                  <a:schemeClr val="accent4">
                    <a:lumMod val="85000"/>
                  </a:schemeClr>
                </a:solidFill>
              </a:rPr>
              <a:t>eCourse</a:t>
            </a:r>
            <a:r>
              <a:rPr lang="en-US" sz="1600" b="1">
                <a:solidFill>
                  <a:schemeClr val="accent4">
                    <a:lumMod val="85000"/>
                  </a:schemeClr>
                </a:solidFill>
              </a:rPr>
              <a:t>" by employing a Minimum Viable Product (MVP) approach. The company has </a:t>
            </a:r>
            <a:r>
              <a:rPr lang="en-US" sz="1600" b="1">
                <a:solidFill>
                  <a:srgbClr val="97ACDE"/>
                </a:solidFill>
              </a:rPr>
              <a:t>allocated a three-month timeframe </a:t>
            </a:r>
            <a:r>
              <a:rPr lang="en-US" sz="1600" b="1">
                <a:solidFill>
                  <a:schemeClr val="accent4">
                    <a:lumMod val="85000"/>
                  </a:schemeClr>
                </a:solidFill>
              </a:rPr>
              <a:t>for the completion of this MVP project.</a:t>
            </a:r>
          </a:p>
        </p:txBody>
      </p:sp>
      <p:grpSp>
        <p:nvGrpSpPr>
          <p:cNvPr id="903" name="Google Shape;903;p40"/>
          <p:cNvGrpSpPr/>
          <p:nvPr/>
        </p:nvGrpSpPr>
        <p:grpSpPr>
          <a:xfrm>
            <a:off x="1097615" y="2644132"/>
            <a:ext cx="1515557" cy="977336"/>
            <a:chOff x="3409884" y="1242660"/>
            <a:chExt cx="868465" cy="560110"/>
          </a:xfrm>
        </p:grpSpPr>
        <p:sp>
          <p:nvSpPr>
            <p:cNvPr id="904" name="Google Shape;904;p40"/>
            <p:cNvSpPr/>
            <p:nvPr/>
          </p:nvSpPr>
          <p:spPr>
            <a:xfrm>
              <a:off x="3414458" y="1491475"/>
              <a:ext cx="859699" cy="311295"/>
            </a:xfrm>
            <a:custGeom>
              <a:avLst/>
              <a:gdLst/>
              <a:ahLst/>
              <a:cxnLst/>
              <a:rect l="l" t="t" r="r" b="b"/>
              <a:pathLst>
                <a:path w="26874" h="9731" extrusionOk="0">
                  <a:moveTo>
                    <a:pt x="26873" y="12"/>
                  </a:moveTo>
                  <a:lnTo>
                    <a:pt x="26873" y="18"/>
                  </a:lnTo>
                  <a:lnTo>
                    <a:pt x="26873" y="18"/>
                  </a:lnTo>
                  <a:cubicBezTo>
                    <a:pt x="26873" y="16"/>
                    <a:pt x="26873" y="14"/>
                    <a:pt x="26873" y="12"/>
                  </a:cubicBezTo>
                  <a:close/>
                  <a:moveTo>
                    <a:pt x="1" y="1"/>
                  </a:moveTo>
                  <a:lnTo>
                    <a:pt x="1" y="1941"/>
                  </a:lnTo>
                  <a:cubicBezTo>
                    <a:pt x="1" y="2156"/>
                    <a:pt x="132" y="2370"/>
                    <a:pt x="417" y="2537"/>
                  </a:cubicBezTo>
                  <a:lnTo>
                    <a:pt x="12467" y="9490"/>
                  </a:lnTo>
                  <a:cubicBezTo>
                    <a:pt x="12746" y="9651"/>
                    <a:pt x="13112" y="9731"/>
                    <a:pt x="13477" y="9731"/>
                  </a:cubicBezTo>
                  <a:cubicBezTo>
                    <a:pt x="13842" y="9731"/>
                    <a:pt x="14205" y="9651"/>
                    <a:pt x="14479" y="9490"/>
                  </a:cubicBezTo>
                  <a:lnTo>
                    <a:pt x="26444" y="2537"/>
                  </a:lnTo>
                  <a:cubicBezTo>
                    <a:pt x="26730" y="2370"/>
                    <a:pt x="26861" y="2156"/>
                    <a:pt x="26861" y="1953"/>
                  </a:cubicBezTo>
                  <a:lnTo>
                    <a:pt x="26873" y="18"/>
                  </a:lnTo>
                  <a:lnTo>
                    <a:pt x="26873" y="18"/>
                  </a:lnTo>
                  <a:cubicBezTo>
                    <a:pt x="26870" y="231"/>
                    <a:pt x="26728" y="431"/>
                    <a:pt x="26456" y="596"/>
                  </a:cubicBezTo>
                  <a:lnTo>
                    <a:pt x="14491" y="7549"/>
                  </a:lnTo>
                  <a:cubicBezTo>
                    <a:pt x="14211" y="7710"/>
                    <a:pt x="13845" y="7790"/>
                    <a:pt x="13479" y="7790"/>
                  </a:cubicBezTo>
                  <a:cubicBezTo>
                    <a:pt x="13112" y="7790"/>
                    <a:pt x="12746" y="7710"/>
                    <a:pt x="12467" y="7549"/>
                  </a:cubicBezTo>
                  <a:lnTo>
                    <a:pt x="429" y="596"/>
                  </a:lnTo>
                  <a:cubicBezTo>
                    <a:pt x="144" y="429"/>
                    <a:pt x="1" y="215"/>
                    <a:pt x="1"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0"/>
            <p:cNvSpPr/>
            <p:nvPr/>
          </p:nvSpPr>
          <p:spPr>
            <a:xfrm>
              <a:off x="3409884" y="1242660"/>
              <a:ext cx="868465" cy="498052"/>
            </a:xfrm>
            <a:custGeom>
              <a:avLst/>
              <a:gdLst/>
              <a:ahLst/>
              <a:cxnLst/>
              <a:rect l="l" t="t" r="r" b="b"/>
              <a:pathLst>
                <a:path w="27148" h="15569" extrusionOk="0">
                  <a:moveTo>
                    <a:pt x="13538" y="1"/>
                  </a:moveTo>
                  <a:cubicBezTo>
                    <a:pt x="13172" y="1"/>
                    <a:pt x="12806" y="81"/>
                    <a:pt x="12526" y="242"/>
                  </a:cubicBezTo>
                  <a:lnTo>
                    <a:pt x="560" y="7195"/>
                  </a:lnTo>
                  <a:cubicBezTo>
                    <a:pt x="1" y="7529"/>
                    <a:pt x="13" y="8052"/>
                    <a:pt x="572" y="8374"/>
                  </a:cubicBezTo>
                  <a:lnTo>
                    <a:pt x="12610" y="15327"/>
                  </a:lnTo>
                  <a:cubicBezTo>
                    <a:pt x="12889" y="15488"/>
                    <a:pt x="13255" y="15568"/>
                    <a:pt x="13622" y="15568"/>
                  </a:cubicBezTo>
                  <a:cubicBezTo>
                    <a:pt x="13988" y="15568"/>
                    <a:pt x="14354" y="15488"/>
                    <a:pt x="14634" y="15327"/>
                  </a:cubicBezTo>
                  <a:lnTo>
                    <a:pt x="26599" y="8374"/>
                  </a:lnTo>
                  <a:cubicBezTo>
                    <a:pt x="27147" y="8052"/>
                    <a:pt x="27147" y="7529"/>
                    <a:pt x="26587" y="7195"/>
                  </a:cubicBezTo>
                  <a:lnTo>
                    <a:pt x="14550" y="242"/>
                  </a:lnTo>
                  <a:cubicBezTo>
                    <a:pt x="14270" y="81"/>
                    <a:pt x="13904" y="1"/>
                    <a:pt x="13538"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0"/>
            <p:cNvSpPr/>
            <p:nvPr/>
          </p:nvSpPr>
          <p:spPr>
            <a:xfrm>
              <a:off x="3526070" y="1474329"/>
              <a:ext cx="643319" cy="211806"/>
            </a:xfrm>
            <a:custGeom>
              <a:avLst/>
              <a:gdLst/>
              <a:ahLst/>
              <a:cxnLst/>
              <a:rect l="l" t="t" r="r" b="b"/>
              <a:pathLst>
                <a:path w="20110" h="6621" extrusionOk="0">
                  <a:moveTo>
                    <a:pt x="0" y="1"/>
                  </a:moveTo>
                  <a:lnTo>
                    <a:pt x="0" y="799"/>
                  </a:lnTo>
                  <a:cubicBezTo>
                    <a:pt x="0" y="953"/>
                    <a:pt x="95" y="1108"/>
                    <a:pt x="310" y="1239"/>
                  </a:cubicBezTo>
                  <a:lnTo>
                    <a:pt x="9323" y="6442"/>
                  </a:lnTo>
                  <a:cubicBezTo>
                    <a:pt x="9537" y="6561"/>
                    <a:pt x="9811" y="6621"/>
                    <a:pt x="10083" y="6621"/>
                  </a:cubicBezTo>
                  <a:cubicBezTo>
                    <a:pt x="10356" y="6621"/>
                    <a:pt x="10627" y="6561"/>
                    <a:pt x="10835" y="6442"/>
                  </a:cubicBezTo>
                  <a:lnTo>
                    <a:pt x="19788" y="1239"/>
                  </a:lnTo>
                  <a:cubicBezTo>
                    <a:pt x="20003" y="1108"/>
                    <a:pt x="20110" y="953"/>
                    <a:pt x="20110" y="799"/>
                  </a:cubicBezTo>
                  <a:lnTo>
                    <a:pt x="20110" y="13"/>
                  </a:lnTo>
                  <a:cubicBezTo>
                    <a:pt x="20110" y="167"/>
                    <a:pt x="20003" y="322"/>
                    <a:pt x="19800" y="441"/>
                  </a:cubicBezTo>
                  <a:lnTo>
                    <a:pt x="10847" y="5644"/>
                  </a:lnTo>
                  <a:cubicBezTo>
                    <a:pt x="10638" y="5769"/>
                    <a:pt x="10365" y="5832"/>
                    <a:pt x="10091" y="5832"/>
                  </a:cubicBezTo>
                  <a:cubicBezTo>
                    <a:pt x="9817" y="5832"/>
                    <a:pt x="9543" y="5769"/>
                    <a:pt x="9335" y="5644"/>
                  </a:cubicBezTo>
                  <a:lnTo>
                    <a:pt x="322" y="441"/>
                  </a:lnTo>
                  <a:cubicBezTo>
                    <a:pt x="107" y="322"/>
                    <a:pt x="0" y="156"/>
                    <a:pt x="0"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3522647" y="1288085"/>
              <a:ext cx="650165" cy="372811"/>
            </a:xfrm>
            <a:custGeom>
              <a:avLst/>
              <a:gdLst/>
              <a:ahLst/>
              <a:cxnLst/>
              <a:rect l="l" t="t" r="r" b="b"/>
              <a:pathLst>
                <a:path w="20324" h="11654" extrusionOk="0">
                  <a:moveTo>
                    <a:pt x="10126" y="1"/>
                  </a:moveTo>
                  <a:cubicBezTo>
                    <a:pt x="9852" y="1"/>
                    <a:pt x="9579" y="60"/>
                    <a:pt x="9370" y="179"/>
                  </a:cubicBezTo>
                  <a:lnTo>
                    <a:pt x="417" y="5394"/>
                  </a:lnTo>
                  <a:cubicBezTo>
                    <a:pt x="0" y="5632"/>
                    <a:pt x="0" y="6025"/>
                    <a:pt x="417" y="6263"/>
                  </a:cubicBezTo>
                  <a:lnTo>
                    <a:pt x="9442" y="11466"/>
                  </a:lnTo>
                  <a:cubicBezTo>
                    <a:pt x="9650" y="11591"/>
                    <a:pt x="9924" y="11654"/>
                    <a:pt x="10198" y="11654"/>
                  </a:cubicBezTo>
                  <a:cubicBezTo>
                    <a:pt x="10472" y="11654"/>
                    <a:pt x="10745" y="11591"/>
                    <a:pt x="10954" y="11466"/>
                  </a:cubicBezTo>
                  <a:lnTo>
                    <a:pt x="19907" y="6263"/>
                  </a:lnTo>
                  <a:cubicBezTo>
                    <a:pt x="20324" y="6025"/>
                    <a:pt x="20324" y="5632"/>
                    <a:pt x="19895" y="5394"/>
                  </a:cubicBezTo>
                  <a:lnTo>
                    <a:pt x="10882" y="179"/>
                  </a:lnTo>
                  <a:cubicBezTo>
                    <a:pt x="10674" y="60"/>
                    <a:pt x="10400" y="1"/>
                    <a:pt x="10126"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40"/>
          <p:cNvGrpSpPr/>
          <p:nvPr/>
        </p:nvGrpSpPr>
        <p:grpSpPr>
          <a:xfrm>
            <a:off x="823655" y="1728054"/>
            <a:ext cx="932913" cy="1293002"/>
            <a:chOff x="4489310" y="1052769"/>
            <a:chExt cx="453266" cy="628220"/>
          </a:xfrm>
        </p:grpSpPr>
        <p:sp>
          <p:nvSpPr>
            <p:cNvPr id="909" name="Google Shape;909;p40"/>
            <p:cNvSpPr/>
            <p:nvPr/>
          </p:nvSpPr>
          <p:spPr>
            <a:xfrm>
              <a:off x="4489310" y="1052769"/>
              <a:ext cx="453266" cy="628220"/>
            </a:xfrm>
            <a:custGeom>
              <a:avLst/>
              <a:gdLst/>
              <a:ahLst/>
              <a:cxnLst/>
              <a:rect l="l" t="t" r="r" b="b"/>
              <a:pathLst>
                <a:path w="14169" h="19638" extrusionOk="0">
                  <a:moveTo>
                    <a:pt x="13790" y="0"/>
                  </a:moveTo>
                  <a:cubicBezTo>
                    <a:pt x="13716" y="0"/>
                    <a:pt x="13635" y="23"/>
                    <a:pt x="13549" y="70"/>
                  </a:cubicBezTo>
                  <a:lnTo>
                    <a:pt x="619" y="7535"/>
                  </a:lnTo>
                  <a:cubicBezTo>
                    <a:pt x="274" y="7738"/>
                    <a:pt x="0" y="8273"/>
                    <a:pt x="0" y="8726"/>
                  </a:cubicBezTo>
                  <a:lnTo>
                    <a:pt x="0" y="19096"/>
                  </a:lnTo>
                  <a:cubicBezTo>
                    <a:pt x="0" y="19432"/>
                    <a:pt x="151" y="19637"/>
                    <a:pt x="371" y="19637"/>
                  </a:cubicBezTo>
                  <a:cubicBezTo>
                    <a:pt x="446" y="19637"/>
                    <a:pt x="530" y="19613"/>
                    <a:pt x="619" y="19561"/>
                  </a:cubicBezTo>
                  <a:lnTo>
                    <a:pt x="13549" y="12095"/>
                  </a:lnTo>
                  <a:cubicBezTo>
                    <a:pt x="13883" y="11905"/>
                    <a:pt x="14169" y="11369"/>
                    <a:pt x="14169" y="10905"/>
                  </a:cubicBezTo>
                  <a:lnTo>
                    <a:pt x="14169" y="546"/>
                  </a:lnTo>
                  <a:cubicBezTo>
                    <a:pt x="14169" y="206"/>
                    <a:pt x="14014" y="0"/>
                    <a:pt x="13790"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4489310" y="1053153"/>
              <a:ext cx="453266" cy="318013"/>
            </a:xfrm>
            <a:custGeom>
              <a:avLst/>
              <a:gdLst/>
              <a:ahLst/>
              <a:cxnLst/>
              <a:rect l="l" t="t" r="r" b="b"/>
              <a:pathLst>
                <a:path w="14169" h="9941" extrusionOk="0">
                  <a:moveTo>
                    <a:pt x="13804" y="1"/>
                  </a:moveTo>
                  <a:cubicBezTo>
                    <a:pt x="13713" y="1"/>
                    <a:pt x="13611" y="31"/>
                    <a:pt x="13502" y="94"/>
                  </a:cubicBezTo>
                  <a:lnTo>
                    <a:pt x="667" y="7499"/>
                  </a:lnTo>
                  <a:cubicBezTo>
                    <a:pt x="298" y="7714"/>
                    <a:pt x="0" y="8238"/>
                    <a:pt x="0" y="8654"/>
                  </a:cubicBezTo>
                  <a:lnTo>
                    <a:pt x="0" y="9940"/>
                  </a:lnTo>
                  <a:lnTo>
                    <a:pt x="14169" y="1749"/>
                  </a:lnTo>
                  <a:lnTo>
                    <a:pt x="14169" y="475"/>
                  </a:lnTo>
                  <a:cubicBezTo>
                    <a:pt x="14169" y="173"/>
                    <a:pt x="14021" y="1"/>
                    <a:pt x="13804"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4889981" y="1091189"/>
              <a:ext cx="16411" cy="21017"/>
            </a:xfrm>
            <a:custGeom>
              <a:avLst/>
              <a:gdLst/>
              <a:ahLst/>
              <a:cxnLst/>
              <a:rect l="l" t="t" r="r" b="b"/>
              <a:pathLst>
                <a:path w="513" h="657" extrusionOk="0">
                  <a:moveTo>
                    <a:pt x="366" y="1"/>
                  </a:moveTo>
                  <a:cubicBezTo>
                    <a:pt x="331" y="1"/>
                    <a:pt x="292" y="12"/>
                    <a:pt x="251" y="36"/>
                  </a:cubicBezTo>
                  <a:cubicBezTo>
                    <a:pt x="108" y="119"/>
                    <a:pt x="0" y="322"/>
                    <a:pt x="0" y="476"/>
                  </a:cubicBezTo>
                  <a:cubicBezTo>
                    <a:pt x="0" y="593"/>
                    <a:pt x="53" y="657"/>
                    <a:pt x="132" y="657"/>
                  </a:cubicBezTo>
                  <a:cubicBezTo>
                    <a:pt x="167" y="657"/>
                    <a:pt x="207" y="645"/>
                    <a:pt x="251" y="619"/>
                  </a:cubicBezTo>
                  <a:cubicBezTo>
                    <a:pt x="393" y="536"/>
                    <a:pt x="512" y="345"/>
                    <a:pt x="512" y="179"/>
                  </a:cubicBezTo>
                  <a:cubicBezTo>
                    <a:pt x="512" y="69"/>
                    <a:pt x="452" y="1"/>
                    <a:pt x="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4857223" y="1110223"/>
              <a:ext cx="16027" cy="20953"/>
            </a:xfrm>
            <a:custGeom>
              <a:avLst/>
              <a:gdLst/>
              <a:ahLst/>
              <a:cxnLst/>
              <a:rect l="l" t="t" r="r" b="b"/>
              <a:pathLst>
                <a:path w="501" h="655" extrusionOk="0">
                  <a:moveTo>
                    <a:pt x="364" y="1"/>
                  </a:moveTo>
                  <a:cubicBezTo>
                    <a:pt x="330" y="1"/>
                    <a:pt x="292" y="12"/>
                    <a:pt x="251" y="36"/>
                  </a:cubicBezTo>
                  <a:cubicBezTo>
                    <a:pt x="108" y="120"/>
                    <a:pt x="1" y="310"/>
                    <a:pt x="1" y="477"/>
                  </a:cubicBezTo>
                  <a:cubicBezTo>
                    <a:pt x="1" y="587"/>
                    <a:pt x="55" y="655"/>
                    <a:pt x="138" y="655"/>
                  </a:cubicBezTo>
                  <a:cubicBezTo>
                    <a:pt x="171" y="655"/>
                    <a:pt x="209" y="644"/>
                    <a:pt x="251" y="620"/>
                  </a:cubicBezTo>
                  <a:cubicBezTo>
                    <a:pt x="393" y="536"/>
                    <a:pt x="501" y="346"/>
                    <a:pt x="501" y="179"/>
                  </a:cubicBezTo>
                  <a:cubicBezTo>
                    <a:pt x="501" y="69"/>
                    <a:pt x="446" y="1"/>
                    <a:pt x="3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4824466" y="1129225"/>
              <a:ext cx="16027" cy="20825"/>
            </a:xfrm>
            <a:custGeom>
              <a:avLst/>
              <a:gdLst/>
              <a:ahLst/>
              <a:cxnLst/>
              <a:rect l="l" t="t" r="r" b="b"/>
              <a:pathLst>
                <a:path w="501" h="651" extrusionOk="0">
                  <a:moveTo>
                    <a:pt x="369" y="0"/>
                  </a:moveTo>
                  <a:cubicBezTo>
                    <a:pt x="334" y="0"/>
                    <a:pt x="294" y="12"/>
                    <a:pt x="251" y="37"/>
                  </a:cubicBezTo>
                  <a:cubicBezTo>
                    <a:pt x="108" y="109"/>
                    <a:pt x="1" y="311"/>
                    <a:pt x="1" y="466"/>
                  </a:cubicBezTo>
                  <a:cubicBezTo>
                    <a:pt x="1" y="586"/>
                    <a:pt x="56" y="651"/>
                    <a:pt x="141" y="651"/>
                  </a:cubicBezTo>
                  <a:cubicBezTo>
                    <a:pt x="173" y="651"/>
                    <a:pt x="211" y="641"/>
                    <a:pt x="251" y="621"/>
                  </a:cubicBezTo>
                  <a:cubicBezTo>
                    <a:pt x="394" y="538"/>
                    <a:pt x="501" y="335"/>
                    <a:pt x="501" y="180"/>
                  </a:cubicBezTo>
                  <a:cubicBezTo>
                    <a:pt x="501" y="64"/>
                    <a:pt x="449" y="0"/>
                    <a:pt x="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0"/>
            <p:cNvSpPr/>
            <p:nvPr/>
          </p:nvSpPr>
          <p:spPr>
            <a:xfrm>
              <a:off x="4528146" y="1158335"/>
              <a:ext cx="393477" cy="467342"/>
            </a:xfrm>
            <a:custGeom>
              <a:avLst/>
              <a:gdLst/>
              <a:ahLst/>
              <a:cxnLst/>
              <a:rect l="l" t="t" r="r" b="b"/>
              <a:pathLst>
                <a:path w="12300" h="14609" extrusionOk="0">
                  <a:moveTo>
                    <a:pt x="12053" y="1"/>
                  </a:moveTo>
                  <a:cubicBezTo>
                    <a:pt x="12004" y="1"/>
                    <a:pt x="11951" y="15"/>
                    <a:pt x="11895" y="44"/>
                  </a:cubicBezTo>
                  <a:lnTo>
                    <a:pt x="393" y="6938"/>
                  </a:lnTo>
                  <a:cubicBezTo>
                    <a:pt x="179" y="7057"/>
                    <a:pt x="1" y="7402"/>
                    <a:pt x="1" y="7688"/>
                  </a:cubicBezTo>
                  <a:lnTo>
                    <a:pt x="1" y="14260"/>
                  </a:lnTo>
                  <a:cubicBezTo>
                    <a:pt x="1" y="14480"/>
                    <a:pt x="98" y="14609"/>
                    <a:pt x="235" y="14609"/>
                  </a:cubicBezTo>
                  <a:cubicBezTo>
                    <a:pt x="283" y="14609"/>
                    <a:pt x="337" y="14592"/>
                    <a:pt x="393" y="14558"/>
                  </a:cubicBezTo>
                  <a:lnTo>
                    <a:pt x="11895" y="7676"/>
                  </a:lnTo>
                  <a:cubicBezTo>
                    <a:pt x="12121" y="7557"/>
                    <a:pt x="12300" y="7212"/>
                    <a:pt x="12300" y="6926"/>
                  </a:cubicBezTo>
                  <a:lnTo>
                    <a:pt x="12300" y="354"/>
                  </a:lnTo>
                  <a:cubicBezTo>
                    <a:pt x="12300" y="130"/>
                    <a:pt x="12199" y="1"/>
                    <a:pt x="12053"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 name="Google Shape;915;p40"/>
          <p:cNvSpPr/>
          <p:nvPr/>
        </p:nvSpPr>
        <p:spPr>
          <a:xfrm>
            <a:off x="-635550" y="207875"/>
            <a:ext cx="4727700" cy="4727700"/>
          </a:xfrm>
          <a:prstGeom prst="ellipse">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6" name="Google Shape;916;p40"/>
          <p:cNvGrpSpPr/>
          <p:nvPr/>
        </p:nvGrpSpPr>
        <p:grpSpPr>
          <a:xfrm>
            <a:off x="541763" y="2912404"/>
            <a:ext cx="488650" cy="615146"/>
            <a:chOff x="4138512" y="1086998"/>
            <a:chExt cx="201505" cy="253679"/>
          </a:xfrm>
        </p:grpSpPr>
        <p:sp>
          <p:nvSpPr>
            <p:cNvPr id="917" name="Google Shape;917;p40"/>
            <p:cNvSpPr/>
            <p:nvPr/>
          </p:nvSpPr>
          <p:spPr>
            <a:xfrm>
              <a:off x="4138512" y="1250753"/>
              <a:ext cx="201505" cy="89924"/>
            </a:xfrm>
            <a:custGeom>
              <a:avLst/>
              <a:gdLst/>
              <a:ahLst/>
              <a:cxnLst/>
              <a:rect l="l" t="t" r="r" b="b"/>
              <a:pathLst>
                <a:path w="6299" h="2811" extrusionOk="0">
                  <a:moveTo>
                    <a:pt x="12" y="1"/>
                  </a:moveTo>
                  <a:lnTo>
                    <a:pt x="0" y="977"/>
                  </a:lnTo>
                  <a:cubicBezTo>
                    <a:pt x="0" y="1441"/>
                    <a:pt x="310" y="1918"/>
                    <a:pt x="929" y="2275"/>
                  </a:cubicBezTo>
                  <a:cubicBezTo>
                    <a:pt x="1548" y="2632"/>
                    <a:pt x="2355" y="2811"/>
                    <a:pt x="3160" y="2811"/>
                  </a:cubicBezTo>
                  <a:cubicBezTo>
                    <a:pt x="3965" y="2811"/>
                    <a:pt x="4769" y="2632"/>
                    <a:pt x="5382" y="2275"/>
                  </a:cubicBezTo>
                  <a:cubicBezTo>
                    <a:pt x="5989" y="1918"/>
                    <a:pt x="6299" y="1453"/>
                    <a:pt x="6299" y="1001"/>
                  </a:cubicBezTo>
                  <a:lnTo>
                    <a:pt x="6299" y="25"/>
                  </a:lnTo>
                  <a:cubicBezTo>
                    <a:pt x="6299" y="489"/>
                    <a:pt x="5989" y="953"/>
                    <a:pt x="5382" y="1299"/>
                  </a:cubicBezTo>
                  <a:cubicBezTo>
                    <a:pt x="4769" y="1656"/>
                    <a:pt x="3965" y="1834"/>
                    <a:pt x="3162" y="1834"/>
                  </a:cubicBezTo>
                  <a:cubicBezTo>
                    <a:pt x="2358" y="1834"/>
                    <a:pt x="1554" y="1656"/>
                    <a:pt x="941" y="1299"/>
                  </a:cubicBezTo>
                  <a:cubicBezTo>
                    <a:pt x="322" y="941"/>
                    <a:pt x="12" y="477"/>
                    <a:pt x="12"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4138512" y="1192884"/>
              <a:ext cx="201505" cy="116572"/>
            </a:xfrm>
            <a:custGeom>
              <a:avLst/>
              <a:gdLst/>
              <a:ahLst/>
              <a:cxnLst/>
              <a:rect l="l" t="t" r="r" b="b"/>
              <a:pathLst>
                <a:path w="6299" h="3644" extrusionOk="0">
                  <a:moveTo>
                    <a:pt x="3156" y="0"/>
                  </a:moveTo>
                  <a:cubicBezTo>
                    <a:pt x="1417" y="0"/>
                    <a:pt x="12" y="810"/>
                    <a:pt x="12" y="1810"/>
                  </a:cubicBezTo>
                  <a:cubicBezTo>
                    <a:pt x="0" y="2822"/>
                    <a:pt x="1405" y="3643"/>
                    <a:pt x="3144" y="3643"/>
                  </a:cubicBezTo>
                  <a:cubicBezTo>
                    <a:pt x="3156" y="3643"/>
                    <a:pt x="3169" y="3644"/>
                    <a:pt x="3181" y="3644"/>
                  </a:cubicBezTo>
                  <a:cubicBezTo>
                    <a:pt x="4902" y="3644"/>
                    <a:pt x="6299" y="2827"/>
                    <a:pt x="6299" y="1834"/>
                  </a:cubicBezTo>
                  <a:cubicBezTo>
                    <a:pt x="6299" y="822"/>
                    <a:pt x="4894" y="12"/>
                    <a:pt x="3156"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4138512" y="1197810"/>
              <a:ext cx="201505" cy="89924"/>
            </a:xfrm>
            <a:custGeom>
              <a:avLst/>
              <a:gdLst/>
              <a:ahLst/>
              <a:cxnLst/>
              <a:rect l="l" t="t" r="r" b="b"/>
              <a:pathLst>
                <a:path w="6299" h="2811" extrusionOk="0">
                  <a:moveTo>
                    <a:pt x="12" y="1"/>
                  </a:moveTo>
                  <a:lnTo>
                    <a:pt x="0" y="977"/>
                  </a:lnTo>
                  <a:cubicBezTo>
                    <a:pt x="0" y="1442"/>
                    <a:pt x="310" y="1918"/>
                    <a:pt x="929" y="2275"/>
                  </a:cubicBezTo>
                  <a:cubicBezTo>
                    <a:pt x="1548" y="2632"/>
                    <a:pt x="2355" y="2811"/>
                    <a:pt x="3160" y="2811"/>
                  </a:cubicBezTo>
                  <a:cubicBezTo>
                    <a:pt x="3965" y="2811"/>
                    <a:pt x="4769" y="2632"/>
                    <a:pt x="5382" y="2275"/>
                  </a:cubicBezTo>
                  <a:cubicBezTo>
                    <a:pt x="5989" y="1918"/>
                    <a:pt x="6299" y="1453"/>
                    <a:pt x="6299" y="1001"/>
                  </a:cubicBezTo>
                  <a:lnTo>
                    <a:pt x="6299" y="25"/>
                  </a:lnTo>
                  <a:cubicBezTo>
                    <a:pt x="6299" y="489"/>
                    <a:pt x="5989" y="953"/>
                    <a:pt x="5382" y="1299"/>
                  </a:cubicBezTo>
                  <a:cubicBezTo>
                    <a:pt x="4769" y="1656"/>
                    <a:pt x="3965" y="1834"/>
                    <a:pt x="3162" y="1834"/>
                  </a:cubicBezTo>
                  <a:cubicBezTo>
                    <a:pt x="2358" y="1834"/>
                    <a:pt x="1554" y="1656"/>
                    <a:pt x="941" y="1299"/>
                  </a:cubicBezTo>
                  <a:cubicBezTo>
                    <a:pt x="322" y="941"/>
                    <a:pt x="12" y="477"/>
                    <a:pt x="12"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4138512" y="1139941"/>
              <a:ext cx="201505" cy="116572"/>
            </a:xfrm>
            <a:custGeom>
              <a:avLst/>
              <a:gdLst/>
              <a:ahLst/>
              <a:cxnLst/>
              <a:rect l="l" t="t" r="r" b="b"/>
              <a:pathLst>
                <a:path w="6299" h="3644" extrusionOk="0">
                  <a:moveTo>
                    <a:pt x="3156" y="0"/>
                  </a:moveTo>
                  <a:cubicBezTo>
                    <a:pt x="1417" y="0"/>
                    <a:pt x="12" y="810"/>
                    <a:pt x="12" y="1810"/>
                  </a:cubicBezTo>
                  <a:cubicBezTo>
                    <a:pt x="0" y="2822"/>
                    <a:pt x="1405" y="3643"/>
                    <a:pt x="3144" y="3643"/>
                  </a:cubicBezTo>
                  <a:cubicBezTo>
                    <a:pt x="3156" y="3644"/>
                    <a:pt x="3169" y="3644"/>
                    <a:pt x="3181" y="3644"/>
                  </a:cubicBezTo>
                  <a:cubicBezTo>
                    <a:pt x="4902" y="3644"/>
                    <a:pt x="6299" y="2827"/>
                    <a:pt x="6299" y="1834"/>
                  </a:cubicBezTo>
                  <a:cubicBezTo>
                    <a:pt x="6299" y="822"/>
                    <a:pt x="4894" y="12"/>
                    <a:pt x="3156"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4138512" y="1144868"/>
              <a:ext cx="201505" cy="89924"/>
            </a:xfrm>
            <a:custGeom>
              <a:avLst/>
              <a:gdLst/>
              <a:ahLst/>
              <a:cxnLst/>
              <a:rect l="l" t="t" r="r" b="b"/>
              <a:pathLst>
                <a:path w="6299" h="2811" extrusionOk="0">
                  <a:moveTo>
                    <a:pt x="12" y="1"/>
                  </a:moveTo>
                  <a:lnTo>
                    <a:pt x="0" y="977"/>
                  </a:lnTo>
                  <a:cubicBezTo>
                    <a:pt x="0" y="1442"/>
                    <a:pt x="310" y="1918"/>
                    <a:pt x="929" y="2275"/>
                  </a:cubicBezTo>
                  <a:cubicBezTo>
                    <a:pt x="1548" y="2632"/>
                    <a:pt x="2355" y="2811"/>
                    <a:pt x="3160" y="2811"/>
                  </a:cubicBezTo>
                  <a:cubicBezTo>
                    <a:pt x="3965" y="2811"/>
                    <a:pt x="4769" y="2632"/>
                    <a:pt x="5382" y="2275"/>
                  </a:cubicBezTo>
                  <a:cubicBezTo>
                    <a:pt x="5989" y="1918"/>
                    <a:pt x="6299" y="1453"/>
                    <a:pt x="6299" y="989"/>
                  </a:cubicBezTo>
                  <a:lnTo>
                    <a:pt x="6299" y="25"/>
                  </a:lnTo>
                  <a:cubicBezTo>
                    <a:pt x="6299" y="489"/>
                    <a:pt x="5989" y="953"/>
                    <a:pt x="5382" y="1299"/>
                  </a:cubicBezTo>
                  <a:cubicBezTo>
                    <a:pt x="4769" y="1656"/>
                    <a:pt x="3965" y="1834"/>
                    <a:pt x="3162" y="1834"/>
                  </a:cubicBezTo>
                  <a:cubicBezTo>
                    <a:pt x="2358" y="1834"/>
                    <a:pt x="1554" y="1656"/>
                    <a:pt x="941" y="1299"/>
                  </a:cubicBezTo>
                  <a:cubicBezTo>
                    <a:pt x="322" y="942"/>
                    <a:pt x="12" y="477"/>
                    <a:pt x="12"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4138512" y="1086998"/>
              <a:ext cx="201505" cy="116572"/>
            </a:xfrm>
            <a:custGeom>
              <a:avLst/>
              <a:gdLst/>
              <a:ahLst/>
              <a:cxnLst/>
              <a:rect l="l" t="t" r="r" b="b"/>
              <a:pathLst>
                <a:path w="6299" h="3644" extrusionOk="0">
                  <a:moveTo>
                    <a:pt x="3156" y="0"/>
                  </a:moveTo>
                  <a:cubicBezTo>
                    <a:pt x="1417" y="0"/>
                    <a:pt x="12" y="810"/>
                    <a:pt x="12" y="1810"/>
                  </a:cubicBezTo>
                  <a:cubicBezTo>
                    <a:pt x="0" y="2822"/>
                    <a:pt x="1405" y="3643"/>
                    <a:pt x="3144" y="3643"/>
                  </a:cubicBezTo>
                  <a:cubicBezTo>
                    <a:pt x="3156" y="3644"/>
                    <a:pt x="3169" y="3644"/>
                    <a:pt x="3181" y="3644"/>
                  </a:cubicBezTo>
                  <a:cubicBezTo>
                    <a:pt x="4902" y="3644"/>
                    <a:pt x="6299" y="2827"/>
                    <a:pt x="6299" y="1834"/>
                  </a:cubicBezTo>
                  <a:cubicBezTo>
                    <a:pt x="6299" y="822"/>
                    <a:pt x="4894" y="12"/>
                    <a:pt x="3156"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0"/>
          <p:cNvGrpSpPr/>
          <p:nvPr/>
        </p:nvGrpSpPr>
        <p:grpSpPr>
          <a:xfrm>
            <a:off x="944138" y="3187329"/>
            <a:ext cx="488650" cy="615146"/>
            <a:chOff x="4138512" y="1086998"/>
            <a:chExt cx="201505" cy="253679"/>
          </a:xfrm>
        </p:grpSpPr>
        <p:sp>
          <p:nvSpPr>
            <p:cNvPr id="924" name="Google Shape;924;p40"/>
            <p:cNvSpPr/>
            <p:nvPr/>
          </p:nvSpPr>
          <p:spPr>
            <a:xfrm>
              <a:off x="4138512" y="1250753"/>
              <a:ext cx="201505" cy="89924"/>
            </a:xfrm>
            <a:custGeom>
              <a:avLst/>
              <a:gdLst/>
              <a:ahLst/>
              <a:cxnLst/>
              <a:rect l="l" t="t" r="r" b="b"/>
              <a:pathLst>
                <a:path w="6299" h="2811" extrusionOk="0">
                  <a:moveTo>
                    <a:pt x="12" y="1"/>
                  </a:moveTo>
                  <a:lnTo>
                    <a:pt x="0" y="977"/>
                  </a:lnTo>
                  <a:cubicBezTo>
                    <a:pt x="0" y="1441"/>
                    <a:pt x="310" y="1918"/>
                    <a:pt x="929" y="2275"/>
                  </a:cubicBezTo>
                  <a:cubicBezTo>
                    <a:pt x="1548" y="2632"/>
                    <a:pt x="2355" y="2811"/>
                    <a:pt x="3160" y="2811"/>
                  </a:cubicBezTo>
                  <a:cubicBezTo>
                    <a:pt x="3965" y="2811"/>
                    <a:pt x="4769" y="2632"/>
                    <a:pt x="5382" y="2275"/>
                  </a:cubicBezTo>
                  <a:cubicBezTo>
                    <a:pt x="5989" y="1918"/>
                    <a:pt x="6299" y="1453"/>
                    <a:pt x="6299" y="1001"/>
                  </a:cubicBezTo>
                  <a:lnTo>
                    <a:pt x="6299" y="25"/>
                  </a:lnTo>
                  <a:cubicBezTo>
                    <a:pt x="6299" y="489"/>
                    <a:pt x="5989" y="953"/>
                    <a:pt x="5382" y="1299"/>
                  </a:cubicBezTo>
                  <a:cubicBezTo>
                    <a:pt x="4769" y="1656"/>
                    <a:pt x="3965" y="1834"/>
                    <a:pt x="3162" y="1834"/>
                  </a:cubicBezTo>
                  <a:cubicBezTo>
                    <a:pt x="2358" y="1834"/>
                    <a:pt x="1554" y="1656"/>
                    <a:pt x="941" y="1299"/>
                  </a:cubicBezTo>
                  <a:cubicBezTo>
                    <a:pt x="322" y="941"/>
                    <a:pt x="12" y="477"/>
                    <a:pt x="12"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4138512" y="1192884"/>
              <a:ext cx="201505" cy="116572"/>
            </a:xfrm>
            <a:custGeom>
              <a:avLst/>
              <a:gdLst/>
              <a:ahLst/>
              <a:cxnLst/>
              <a:rect l="l" t="t" r="r" b="b"/>
              <a:pathLst>
                <a:path w="6299" h="3644" extrusionOk="0">
                  <a:moveTo>
                    <a:pt x="3156" y="0"/>
                  </a:moveTo>
                  <a:cubicBezTo>
                    <a:pt x="1417" y="0"/>
                    <a:pt x="12" y="810"/>
                    <a:pt x="12" y="1810"/>
                  </a:cubicBezTo>
                  <a:cubicBezTo>
                    <a:pt x="0" y="2822"/>
                    <a:pt x="1405" y="3643"/>
                    <a:pt x="3144" y="3643"/>
                  </a:cubicBezTo>
                  <a:cubicBezTo>
                    <a:pt x="3156" y="3643"/>
                    <a:pt x="3169" y="3644"/>
                    <a:pt x="3181" y="3644"/>
                  </a:cubicBezTo>
                  <a:cubicBezTo>
                    <a:pt x="4902" y="3644"/>
                    <a:pt x="6299" y="2827"/>
                    <a:pt x="6299" y="1834"/>
                  </a:cubicBezTo>
                  <a:cubicBezTo>
                    <a:pt x="6299" y="822"/>
                    <a:pt x="4894" y="12"/>
                    <a:pt x="3156"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0"/>
            <p:cNvSpPr/>
            <p:nvPr/>
          </p:nvSpPr>
          <p:spPr>
            <a:xfrm>
              <a:off x="4138512" y="1197810"/>
              <a:ext cx="201505" cy="89924"/>
            </a:xfrm>
            <a:custGeom>
              <a:avLst/>
              <a:gdLst/>
              <a:ahLst/>
              <a:cxnLst/>
              <a:rect l="l" t="t" r="r" b="b"/>
              <a:pathLst>
                <a:path w="6299" h="2811" extrusionOk="0">
                  <a:moveTo>
                    <a:pt x="12" y="1"/>
                  </a:moveTo>
                  <a:lnTo>
                    <a:pt x="0" y="977"/>
                  </a:lnTo>
                  <a:cubicBezTo>
                    <a:pt x="0" y="1442"/>
                    <a:pt x="310" y="1918"/>
                    <a:pt x="929" y="2275"/>
                  </a:cubicBezTo>
                  <a:cubicBezTo>
                    <a:pt x="1548" y="2632"/>
                    <a:pt x="2355" y="2811"/>
                    <a:pt x="3160" y="2811"/>
                  </a:cubicBezTo>
                  <a:cubicBezTo>
                    <a:pt x="3965" y="2811"/>
                    <a:pt x="4769" y="2632"/>
                    <a:pt x="5382" y="2275"/>
                  </a:cubicBezTo>
                  <a:cubicBezTo>
                    <a:pt x="5989" y="1918"/>
                    <a:pt x="6299" y="1453"/>
                    <a:pt x="6299" y="1001"/>
                  </a:cubicBezTo>
                  <a:lnTo>
                    <a:pt x="6299" y="25"/>
                  </a:lnTo>
                  <a:cubicBezTo>
                    <a:pt x="6299" y="489"/>
                    <a:pt x="5989" y="953"/>
                    <a:pt x="5382" y="1299"/>
                  </a:cubicBezTo>
                  <a:cubicBezTo>
                    <a:pt x="4769" y="1656"/>
                    <a:pt x="3965" y="1834"/>
                    <a:pt x="3162" y="1834"/>
                  </a:cubicBezTo>
                  <a:cubicBezTo>
                    <a:pt x="2358" y="1834"/>
                    <a:pt x="1554" y="1656"/>
                    <a:pt x="941" y="1299"/>
                  </a:cubicBezTo>
                  <a:cubicBezTo>
                    <a:pt x="322" y="941"/>
                    <a:pt x="12" y="477"/>
                    <a:pt x="12"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0"/>
            <p:cNvSpPr/>
            <p:nvPr/>
          </p:nvSpPr>
          <p:spPr>
            <a:xfrm>
              <a:off x="4138512" y="1139941"/>
              <a:ext cx="201505" cy="116572"/>
            </a:xfrm>
            <a:custGeom>
              <a:avLst/>
              <a:gdLst/>
              <a:ahLst/>
              <a:cxnLst/>
              <a:rect l="l" t="t" r="r" b="b"/>
              <a:pathLst>
                <a:path w="6299" h="3644" extrusionOk="0">
                  <a:moveTo>
                    <a:pt x="3156" y="0"/>
                  </a:moveTo>
                  <a:cubicBezTo>
                    <a:pt x="1417" y="0"/>
                    <a:pt x="12" y="810"/>
                    <a:pt x="12" y="1810"/>
                  </a:cubicBezTo>
                  <a:cubicBezTo>
                    <a:pt x="0" y="2822"/>
                    <a:pt x="1405" y="3643"/>
                    <a:pt x="3144" y="3643"/>
                  </a:cubicBezTo>
                  <a:cubicBezTo>
                    <a:pt x="3156" y="3644"/>
                    <a:pt x="3169" y="3644"/>
                    <a:pt x="3181" y="3644"/>
                  </a:cubicBezTo>
                  <a:cubicBezTo>
                    <a:pt x="4902" y="3644"/>
                    <a:pt x="6299" y="2827"/>
                    <a:pt x="6299" y="1834"/>
                  </a:cubicBezTo>
                  <a:cubicBezTo>
                    <a:pt x="6299" y="822"/>
                    <a:pt x="4894" y="12"/>
                    <a:pt x="3156"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4138512" y="1144868"/>
              <a:ext cx="201505" cy="89924"/>
            </a:xfrm>
            <a:custGeom>
              <a:avLst/>
              <a:gdLst/>
              <a:ahLst/>
              <a:cxnLst/>
              <a:rect l="l" t="t" r="r" b="b"/>
              <a:pathLst>
                <a:path w="6299" h="2811" extrusionOk="0">
                  <a:moveTo>
                    <a:pt x="12" y="1"/>
                  </a:moveTo>
                  <a:lnTo>
                    <a:pt x="0" y="977"/>
                  </a:lnTo>
                  <a:cubicBezTo>
                    <a:pt x="0" y="1442"/>
                    <a:pt x="310" y="1918"/>
                    <a:pt x="929" y="2275"/>
                  </a:cubicBezTo>
                  <a:cubicBezTo>
                    <a:pt x="1548" y="2632"/>
                    <a:pt x="2355" y="2811"/>
                    <a:pt x="3160" y="2811"/>
                  </a:cubicBezTo>
                  <a:cubicBezTo>
                    <a:pt x="3965" y="2811"/>
                    <a:pt x="4769" y="2632"/>
                    <a:pt x="5382" y="2275"/>
                  </a:cubicBezTo>
                  <a:cubicBezTo>
                    <a:pt x="5989" y="1918"/>
                    <a:pt x="6299" y="1453"/>
                    <a:pt x="6299" y="989"/>
                  </a:cubicBezTo>
                  <a:lnTo>
                    <a:pt x="6299" y="25"/>
                  </a:lnTo>
                  <a:cubicBezTo>
                    <a:pt x="6299" y="489"/>
                    <a:pt x="5989" y="953"/>
                    <a:pt x="5382" y="1299"/>
                  </a:cubicBezTo>
                  <a:cubicBezTo>
                    <a:pt x="4769" y="1656"/>
                    <a:pt x="3965" y="1834"/>
                    <a:pt x="3162" y="1834"/>
                  </a:cubicBezTo>
                  <a:cubicBezTo>
                    <a:pt x="2358" y="1834"/>
                    <a:pt x="1554" y="1656"/>
                    <a:pt x="941" y="1299"/>
                  </a:cubicBezTo>
                  <a:cubicBezTo>
                    <a:pt x="322" y="942"/>
                    <a:pt x="12" y="477"/>
                    <a:pt x="12"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0"/>
            <p:cNvSpPr/>
            <p:nvPr/>
          </p:nvSpPr>
          <p:spPr>
            <a:xfrm>
              <a:off x="4138512" y="1086998"/>
              <a:ext cx="201505" cy="116572"/>
            </a:xfrm>
            <a:custGeom>
              <a:avLst/>
              <a:gdLst/>
              <a:ahLst/>
              <a:cxnLst/>
              <a:rect l="l" t="t" r="r" b="b"/>
              <a:pathLst>
                <a:path w="6299" h="3644" extrusionOk="0">
                  <a:moveTo>
                    <a:pt x="3156" y="0"/>
                  </a:moveTo>
                  <a:cubicBezTo>
                    <a:pt x="1417" y="0"/>
                    <a:pt x="12" y="810"/>
                    <a:pt x="12" y="1810"/>
                  </a:cubicBezTo>
                  <a:cubicBezTo>
                    <a:pt x="0" y="2822"/>
                    <a:pt x="1405" y="3643"/>
                    <a:pt x="3144" y="3643"/>
                  </a:cubicBezTo>
                  <a:cubicBezTo>
                    <a:pt x="3156" y="3644"/>
                    <a:pt x="3169" y="3644"/>
                    <a:pt x="3181" y="3644"/>
                  </a:cubicBezTo>
                  <a:cubicBezTo>
                    <a:pt x="4902" y="3644"/>
                    <a:pt x="6299" y="2827"/>
                    <a:pt x="6299" y="1834"/>
                  </a:cubicBezTo>
                  <a:cubicBezTo>
                    <a:pt x="6299" y="822"/>
                    <a:pt x="4894" y="12"/>
                    <a:pt x="3156"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40"/>
          <p:cNvGrpSpPr/>
          <p:nvPr/>
        </p:nvGrpSpPr>
        <p:grpSpPr>
          <a:xfrm>
            <a:off x="1837831" y="1341023"/>
            <a:ext cx="445787" cy="1075113"/>
            <a:chOff x="1889064" y="1625288"/>
            <a:chExt cx="188933" cy="455633"/>
          </a:xfrm>
        </p:grpSpPr>
        <p:sp>
          <p:nvSpPr>
            <p:cNvPr id="931" name="Google Shape;931;p40"/>
            <p:cNvSpPr/>
            <p:nvPr/>
          </p:nvSpPr>
          <p:spPr>
            <a:xfrm>
              <a:off x="1889064" y="1625288"/>
              <a:ext cx="183591" cy="454674"/>
            </a:xfrm>
            <a:custGeom>
              <a:avLst/>
              <a:gdLst/>
              <a:ahLst/>
              <a:cxnLst/>
              <a:rect l="l" t="t" r="r" b="b"/>
              <a:pathLst>
                <a:path w="5739" h="14213" extrusionOk="0">
                  <a:moveTo>
                    <a:pt x="5716" y="331"/>
                  </a:moveTo>
                  <a:lnTo>
                    <a:pt x="5739" y="342"/>
                  </a:lnTo>
                  <a:cubicBezTo>
                    <a:pt x="5732" y="338"/>
                    <a:pt x="5724" y="334"/>
                    <a:pt x="5716" y="331"/>
                  </a:cubicBezTo>
                  <a:close/>
                  <a:moveTo>
                    <a:pt x="4982" y="0"/>
                  </a:moveTo>
                  <a:cubicBezTo>
                    <a:pt x="4920" y="0"/>
                    <a:pt x="4849" y="21"/>
                    <a:pt x="4775" y="68"/>
                  </a:cubicBezTo>
                  <a:lnTo>
                    <a:pt x="464" y="2557"/>
                  </a:lnTo>
                  <a:cubicBezTo>
                    <a:pt x="203" y="2699"/>
                    <a:pt x="0" y="3068"/>
                    <a:pt x="0" y="3366"/>
                  </a:cubicBezTo>
                  <a:lnTo>
                    <a:pt x="24" y="13594"/>
                  </a:lnTo>
                  <a:cubicBezTo>
                    <a:pt x="24" y="13736"/>
                    <a:pt x="72" y="13844"/>
                    <a:pt x="155" y="13891"/>
                  </a:cubicBezTo>
                  <a:lnTo>
                    <a:pt x="786" y="14213"/>
                  </a:lnTo>
                  <a:cubicBezTo>
                    <a:pt x="703" y="14153"/>
                    <a:pt x="655" y="14058"/>
                    <a:pt x="655" y="13903"/>
                  </a:cubicBezTo>
                  <a:lnTo>
                    <a:pt x="631" y="3688"/>
                  </a:lnTo>
                  <a:cubicBezTo>
                    <a:pt x="631" y="3378"/>
                    <a:pt x="834" y="3021"/>
                    <a:pt x="1096" y="2866"/>
                  </a:cubicBezTo>
                  <a:lnTo>
                    <a:pt x="5406" y="378"/>
                  </a:lnTo>
                  <a:cubicBezTo>
                    <a:pt x="5484" y="335"/>
                    <a:pt x="5558" y="313"/>
                    <a:pt x="5623" y="313"/>
                  </a:cubicBezTo>
                  <a:cubicBezTo>
                    <a:pt x="5657" y="313"/>
                    <a:pt x="5688" y="319"/>
                    <a:pt x="5716" y="331"/>
                  </a:cubicBezTo>
                  <a:lnTo>
                    <a:pt x="5716" y="331"/>
                  </a:lnTo>
                  <a:lnTo>
                    <a:pt x="5108" y="32"/>
                  </a:lnTo>
                  <a:cubicBezTo>
                    <a:pt x="5072" y="12"/>
                    <a:pt x="5030" y="0"/>
                    <a:pt x="4982"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0"/>
            <p:cNvSpPr/>
            <p:nvPr/>
          </p:nvSpPr>
          <p:spPr>
            <a:xfrm>
              <a:off x="1909249" y="1635269"/>
              <a:ext cx="168747" cy="445653"/>
            </a:xfrm>
            <a:custGeom>
              <a:avLst/>
              <a:gdLst/>
              <a:ahLst/>
              <a:cxnLst/>
              <a:rect l="l" t="t" r="r" b="b"/>
              <a:pathLst>
                <a:path w="5275" h="13931" extrusionOk="0">
                  <a:moveTo>
                    <a:pt x="4985" y="0"/>
                  </a:moveTo>
                  <a:cubicBezTo>
                    <a:pt x="4922" y="0"/>
                    <a:pt x="4850" y="21"/>
                    <a:pt x="4775" y="66"/>
                  </a:cubicBezTo>
                  <a:lnTo>
                    <a:pt x="476" y="2554"/>
                  </a:lnTo>
                  <a:cubicBezTo>
                    <a:pt x="214" y="2709"/>
                    <a:pt x="0" y="3066"/>
                    <a:pt x="0" y="3376"/>
                  </a:cubicBezTo>
                  <a:lnTo>
                    <a:pt x="24" y="13591"/>
                  </a:lnTo>
                  <a:cubicBezTo>
                    <a:pt x="24" y="13803"/>
                    <a:pt x="133" y="13930"/>
                    <a:pt x="290" y="13930"/>
                  </a:cubicBezTo>
                  <a:cubicBezTo>
                    <a:pt x="353" y="13930"/>
                    <a:pt x="425" y="13910"/>
                    <a:pt x="500" y="13865"/>
                  </a:cubicBezTo>
                  <a:lnTo>
                    <a:pt x="4798" y="11377"/>
                  </a:lnTo>
                  <a:cubicBezTo>
                    <a:pt x="5060" y="11222"/>
                    <a:pt x="5275" y="10865"/>
                    <a:pt x="5275" y="10555"/>
                  </a:cubicBezTo>
                  <a:lnTo>
                    <a:pt x="5251" y="340"/>
                  </a:lnTo>
                  <a:cubicBezTo>
                    <a:pt x="5251" y="128"/>
                    <a:pt x="5142" y="0"/>
                    <a:pt x="4985"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0"/>
            <p:cNvSpPr/>
            <p:nvPr/>
          </p:nvSpPr>
          <p:spPr>
            <a:xfrm>
              <a:off x="1915711" y="1641923"/>
              <a:ext cx="155823" cy="432345"/>
            </a:xfrm>
            <a:custGeom>
              <a:avLst/>
              <a:gdLst/>
              <a:ahLst/>
              <a:cxnLst/>
              <a:rect l="l" t="t" r="r" b="b"/>
              <a:pathLst>
                <a:path w="4871" h="13515" extrusionOk="0">
                  <a:moveTo>
                    <a:pt x="4787" y="1"/>
                  </a:moveTo>
                  <a:cubicBezTo>
                    <a:pt x="4775" y="1"/>
                    <a:pt x="4739" y="12"/>
                    <a:pt x="4680" y="36"/>
                  </a:cubicBezTo>
                  <a:lnTo>
                    <a:pt x="3465" y="751"/>
                  </a:lnTo>
                  <a:lnTo>
                    <a:pt x="3465" y="1084"/>
                  </a:lnTo>
                  <a:lnTo>
                    <a:pt x="1322" y="2322"/>
                  </a:lnTo>
                  <a:lnTo>
                    <a:pt x="1322" y="1977"/>
                  </a:lnTo>
                  <a:lnTo>
                    <a:pt x="370" y="2525"/>
                  </a:lnTo>
                  <a:cubicBezTo>
                    <a:pt x="179" y="2644"/>
                    <a:pt x="1" y="2941"/>
                    <a:pt x="1" y="3168"/>
                  </a:cubicBezTo>
                  <a:lnTo>
                    <a:pt x="24" y="13383"/>
                  </a:lnTo>
                  <a:cubicBezTo>
                    <a:pt x="24" y="13419"/>
                    <a:pt x="36" y="13514"/>
                    <a:pt x="84" y="13514"/>
                  </a:cubicBezTo>
                  <a:cubicBezTo>
                    <a:pt x="96" y="13514"/>
                    <a:pt x="132" y="13514"/>
                    <a:pt x="191" y="13478"/>
                  </a:cubicBezTo>
                  <a:lnTo>
                    <a:pt x="4501" y="10990"/>
                  </a:lnTo>
                  <a:cubicBezTo>
                    <a:pt x="4692" y="10883"/>
                    <a:pt x="4870" y="10585"/>
                    <a:pt x="4870" y="10359"/>
                  </a:cubicBezTo>
                  <a:lnTo>
                    <a:pt x="4846" y="132"/>
                  </a:lnTo>
                  <a:cubicBezTo>
                    <a:pt x="4846" y="96"/>
                    <a:pt x="4835" y="1"/>
                    <a:pt x="4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1963696" y="1669050"/>
              <a:ext cx="57166" cy="36437"/>
            </a:xfrm>
            <a:custGeom>
              <a:avLst/>
              <a:gdLst/>
              <a:ahLst/>
              <a:cxnLst/>
              <a:rect l="l" t="t" r="r" b="b"/>
              <a:pathLst>
                <a:path w="1787" h="1139" extrusionOk="0">
                  <a:moveTo>
                    <a:pt x="1753" y="0"/>
                  </a:moveTo>
                  <a:cubicBezTo>
                    <a:pt x="1745" y="0"/>
                    <a:pt x="1737" y="3"/>
                    <a:pt x="1727" y="10"/>
                  </a:cubicBezTo>
                  <a:lnTo>
                    <a:pt x="72" y="962"/>
                  </a:lnTo>
                  <a:cubicBezTo>
                    <a:pt x="36" y="986"/>
                    <a:pt x="1" y="1034"/>
                    <a:pt x="1" y="1081"/>
                  </a:cubicBezTo>
                  <a:cubicBezTo>
                    <a:pt x="1" y="1116"/>
                    <a:pt x="20" y="1138"/>
                    <a:pt x="44" y="1138"/>
                  </a:cubicBezTo>
                  <a:cubicBezTo>
                    <a:pt x="53" y="1138"/>
                    <a:pt x="63" y="1135"/>
                    <a:pt x="72" y="1129"/>
                  </a:cubicBezTo>
                  <a:lnTo>
                    <a:pt x="1727" y="176"/>
                  </a:lnTo>
                  <a:cubicBezTo>
                    <a:pt x="1763" y="153"/>
                    <a:pt x="1787" y="105"/>
                    <a:pt x="1787" y="57"/>
                  </a:cubicBezTo>
                  <a:cubicBezTo>
                    <a:pt x="1787" y="23"/>
                    <a:pt x="1774"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0"/>
          <p:cNvGrpSpPr/>
          <p:nvPr/>
        </p:nvGrpSpPr>
        <p:grpSpPr>
          <a:xfrm>
            <a:off x="2031058" y="1761585"/>
            <a:ext cx="883779" cy="1036229"/>
            <a:chOff x="2288199" y="1549761"/>
            <a:chExt cx="478442" cy="560973"/>
          </a:xfrm>
        </p:grpSpPr>
        <p:sp>
          <p:nvSpPr>
            <p:cNvPr id="936" name="Google Shape;936;p40"/>
            <p:cNvSpPr/>
            <p:nvPr/>
          </p:nvSpPr>
          <p:spPr>
            <a:xfrm>
              <a:off x="2327834" y="1635077"/>
              <a:ext cx="22873" cy="288358"/>
            </a:xfrm>
            <a:custGeom>
              <a:avLst/>
              <a:gdLst/>
              <a:ahLst/>
              <a:cxnLst/>
              <a:rect l="l" t="t" r="r" b="b"/>
              <a:pathLst>
                <a:path w="715" h="9014" extrusionOk="0">
                  <a:moveTo>
                    <a:pt x="696" y="156"/>
                  </a:moveTo>
                  <a:lnTo>
                    <a:pt x="715" y="167"/>
                  </a:lnTo>
                  <a:cubicBezTo>
                    <a:pt x="707" y="160"/>
                    <a:pt x="700" y="157"/>
                    <a:pt x="696" y="156"/>
                  </a:cubicBezTo>
                  <a:close/>
                  <a:moveTo>
                    <a:pt x="369" y="0"/>
                  </a:moveTo>
                  <a:cubicBezTo>
                    <a:pt x="369" y="0"/>
                    <a:pt x="369" y="12"/>
                    <a:pt x="369" y="12"/>
                  </a:cubicBezTo>
                  <a:lnTo>
                    <a:pt x="357" y="12"/>
                  </a:lnTo>
                  <a:cubicBezTo>
                    <a:pt x="345" y="12"/>
                    <a:pt x="334" y="24"/>
                    <a:pt x="334" y="24"/>
                  </a:cubicBezTo>
                  <a:cubicBezTo>
                    <a:pt x="322" y="36"/>
                    <a:pt x="310" y="36"/>
                    <a:pt x="298" y="48"/>
                  </a:cubicBezTo>
                  <a:cubicBezTo>
                    <a:pt x="298" y="48"/>
                    <a:pt x="286" y="48"/>
                    <a:pt x="286" y="60"/>
                  </a:cubicBezTo>
                  <a:cubicBezTo>
                    <a:pt x="286" y="60"/>
                    <a:pt x="274" y="60"/>
                    <a:pt x="274" y="72"/>
                  </a:cubicBezTo>
                  <a:lnTo>
                    <a:pt x="262" y="72"/>
                  </a:lnTo>
                  <a:lnTo>
                    <a:pt x="262" y="84"/>
                  </a:lnTo>
                  <a:cubicBezTo>
                    <a:pt x="250" y="84"/>
                    <a:pt x="250" y="84"/>
                    <a:pt x="250" y="95"/>
                  </a:cubicBezTo>
                  <a:cubicBezTo>
                    <a:pt x="250" y="95"/>
                    <a:pt x="238" y="95"/>
                    <a:pt x="238" y="107"/>
                  </a:cubicBezTo>
                  <a:lnTo>
                    <a:pt x="226" y="119"/>
                  </a:lnTo>
                  <a:cubicBezTo>
                    <a:pt x="226" y="131"/>
                    <a:pt x="214" y="131"/>
                    <a:pt x="214" y="131"/>
                  </a:cubicBezTo>
                  <a:cubicBezTo>
                    <a:pt x="214" y="143"/>
                    <a:pt x="214" y="143"/>
                    <a:pt x="203" y="155"/>
                  </a:cubicBezTo>
                  <a:cubicBezTo>
                    <a:pt x="203" y="155"/>
                    <a:pt x="203" y="167"/>
                    <a:pt x="203" y="167"/>
                  </a:cubicBezTo>
                  <a:cubicBezTo>
                    <a:pt x="203" y="167"/>
                    <a:pt x="191" y="179"/>
                    <a:pt x="191" y="179"/>
                  </a:cubicBezTo>
                  <a:cubicBezTo>
                    <a:pt x="191" y="191"/>
                    <a:pt x="191" y="191"/>
                    <a:pt x="191" y="191"/>
                  </a:cubicBezTo>
                  <a:cubicBezTo>
                    <a:pt x="179" y="203"/>
                    <a:pt x="179" y="203"/>
                    <a:pt x="179" y="215"/>
                  </a:cubicBezTo>
                  <a:cubicBezTo>
                    <a:pt x="179" y="215"/>
                    <a:pt x="179" y="215"/>
                    <a:pt x="179" y="226"/>
                  </a:cubicBezTo>
                  <a:cubicBezTo>
                    <a:pt x="167" y="226"/>
                    <a:pt x="167" y="226"/>
                    <a:pt x="167" y="238"/>
                  </a:cubicBezTo>
                  <a:cubicBezTo>
                    <a:pt x="167" y="250"/>
                    <a:pt x="167" y="262"/>
                    <a:pt x="167" y="262"/>
                  </a:cubicBezTo>
                  <a:cubicBezTo>
                    <a:pt x="167" y="262"/>
                    <a:pt x="167" y="274"/>
                    <a:pt x="167" y="274"/>
                  </a:cubicBezTo>
                  <a:cubicBezTo>
                    <a:pt x="167" y="274"/>
                    <a:pt x="167" y="274"/>
                    <a:pt x="167" y="286"/>
                  </a:cubicBezTo>
                  <a:lnTo>
                    <a:pt x="155" y="286"/>
                  </a:lnTo>
                  <a:cubicBezTo>
                    <a:pt x="155" y="298"/>
                    <a:pt x="155" y="310"/>
                    <a:pt x="155" y="322"/>
                  </a:cubicBezTo>
                  <a:lnTo>
                    <a:pt x="167" y="3346"/>
                  </a:lnTo>
                  <a:lnTo>
                    <a:pt x="0" y="4013"/>
                  </a:lnTo>
                  <a:lnTo>
                    <a:pt x="12" y="8692"/>
                  </a:lnTo>
                  <a:cubicBezTo>
                    <a:pt x="12" y="8775"/>
                    <a:pt x="36" y="8835"/>
                    <a:pt x="83" y="8858"/>
                  </a:cubicBezTo>
                  <a:lnTo>
                    <a:pt x="345" y="9013"/>
                  </a:lnTo>
                  <a:cubicBezTo>
                    <a:pt x="298" y="8978"/>
                    <a:pt x="274" y="8930"/>
                    <a:pt x="274" y="8847"/>
                  </a:cubicBezTo>
                  <a:lnTo>
                    <a:pt x="262" y="4167"/>
                  </a:lnTo>
                  <a:lnTo>
                    <a:pt x="429" y="3501"/>
                  </a:lnTo>
                  <a:lnTo>
                    <a:pt x="417" y="476"/>
                  </a:lnTo>
                  <a:cubicBezTo>
                    <a:pt x="417" y="465"/>
                    <a:pt x="417" y="453"/>
                    <a:pt x="417" y="429"/>
                  </a:cubicBezTo>
                  <a:cubicBezTo>
                    <a:pt x="417" y="417"/>
                    <a:pt x="417" y="405"/>
                    <a:pt x="429" y="393"/>
                  </a:cubicBezTo>
                  <a:cubicBezTo>
                    <a:pt x="429" y="393"/>
                    <a:pt x="429" y="381"/>
                    <a:pt x="429" y="381"/>
                  </a:cubicBezTo>
                  <a:cubicBezTo>
                    <a:pt x="429" y="369"/>
                    <a:pt x="441" y="357"/>
                    <a:pt x="441" y="346"/>
                  </a:cubicBezTo>
                  <a:cubicBezTo>
                    <a:pt x="453" y="334"/>
                    <a:pt x="453" y="322"/>
                    <a:pt x="464" y="310"/>
                  </a:cubicBezTo>
                  <a:cubicBezTo>
                    <a:pt x="476" y="286"/>
                    <a:pt x="476" y="274"/>
                    <a:pt x="488" y="262"/>
                  </a:cubicBezTo>
                  <a:cubicBezTo>
                    <a:pt x="500" y="250"/>
                    <a:pt x="512" y="238"/>
                    <a:pt x="512" y="238"/>
                  </a:cubicBezTo>
                  <a:lnTo>
                    <a:pt x="524" y="226"/>
                  </a:lnTo>
                  <a:cubicBezTo>
                    <a:pt x="524" y="226"/>
                    <a:pt x="536" y="215"/>
                    <a:pt x="548" y="203"/>
                  </a:cubicBezTo>
                  <a:lnTo>
                    <a:pt x="560" y="203"/>
                  </a:lnTo>
                  <a:cubicBezTo>
                    <a:pt x="560" y="191"/>
                    <a:pt x="572" y="179"/>
                    <a:pt x="584" y="179"/>
                  </a:cubicBezTo>
                  <a:cubicBezTo>
                    <a:pt x="595" y="167"/>
                    <a:pt x="607" y="167"/>
                    <a:pt x="619" y="167"/>
                  </a:cubicBezTo>
                  <a:cubicBezTo>
                    <a:pt x="619" y="167"/>
                    <a:pt x="619" y="155"/>
                    <a:pt x="619" y="155"/>
                  </a:cubicBezTo>
                  <a:lnTo>
                    <a:pt x="691" y="155"/>
                  </a:lnTo>
                  <a:cubicBezTo>
                    <a:pt x="691" y="155"/>
                    <a:pt x="693" y="155"/>
                    <a:pt x="696" y="156"/>
                  </a:cubicBezTo>
                  <a:lnTo>
                    <a:pt x="696" y="156"/>
                  </a:lnTo>
                  <a:lnTo>
                    <a:pt x="453" y="12"/>
                  </a:lnTo>
                  <a:lnTo>
                    <a:pt x="441" y="12"/>
                  </a:lnTo>
                  <a:cubicBezTo>
                    <a:pt x="441" y="12"/>
                    <a:pt x="429" y="0"/>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a:off x="2335831" y="1639939"/>
              <a:ext cx="22489" cy="283847"/>
            </a:xfrm>
            <a:custGeom>
              <a:avLst/>
              <a:gdLst/>
              <a:ahLst/>
              <a:cxnLst/>
              <a:rect l="l" t="t" r="r" b="b"/>
              <a:pathLst>
                <a:path w="703" h="8873" extrusionOk="0">
                  <a:moveTo>
                    <a:pt x="413" y="1"/>
                  </a:moveTo>
                  <a:cubicBezTo>
                    <a:pt x="389" y="1"/>
                    <a:pt x="362" y="9"/>
                    <a:pt x="334" y="27"/>
                  </a:cubicBezTo>
                  <a:cubicBezTo>
                    <a:pt x="238" y="74"/>
                    <a:pt x="167" y="217"/>
                    <a:pt x="167" y="324"/>
                  </a:cubicBezTo>
                  <a:lnTo>
                    <a:pt x="179" y="3349"/>
                  </a:lnTo>
                  <a:lnTo>
                    <a:pt x="0" y="4004"/>
                  </a:lnTo>
                  <a:lnTo>
                    <a:pt x="12" y="8695"/>
                  </a:lnTo>
                  <a:cubicBezTo>
                    <a:pt x="12" y="8805"/>
                    <a:pt x="72" y="8873"/>
                    <a:pt x="159" y="8873"/>
                  </a:cubicBezTo>
                  <a:cubicBezTo>
                    <a:pt x="194" y="8873"/>
                    <a:pt x="233" y="8861"/>
                    <a:pt x="274" y="8837"/>
                  </a:cubicBezTo>
                  <a:lnTo>
                    <a:pt x="453" y="8730"/>
                  </a:lnTo>
                  <a:cubicBezTo>
                    <a:pt x="595" y="8647"/>
                    <a:pt x="703" y="8456"/>
                    <a:pt x="703" y="8302"/>
                  </a:cubicBezTo>
                  <a:lnTo>
                    <a:pt x="691" y="3611"/>
                  </a:lnTo>
                  <a:lnTo>
                    <a:pt x="512" y="3146"/>
                  </a:lnTo>
                  <a:lnTo>
                    <a:pt x="512" y="122"/>
                  </a:lnTo>
                  <a:cubicBezTo>
                    <a:pt x="512" y="47"/>
                    <a:pt x="471" y="1"/>
                    <a:pt x="413"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0"/>
            <p:cNvSpPr/>
            <p:nvPr/>
          </p:nvSpPr>
          <p:spPr>
            <a:xfrm>
              <a:off x="2480936" y="1549761"/>
              <a:ext cx="22873" cy="287974"/>
            </a:xfrm>
            <a:custGeom>
              <a:avLst/>
              <a:gdLst/>
              <a:ahLst/>
              <a:cxnLst/>
              <a:rect l="l" t="t" r="r" b="b"/>
              <a:pathLst>
                <a:path w="715" h="9002" extrusionOk="0">
                  <a:moveTo>
                    <a:pt x="695" y="155"/>
                  </a:moveTo>
                  <a:lnTo>
                    <a:pt x="715" y="167"/>
                  </a:lnTo>
                  <a:cubicBezTo>
                    <a:pt x="704" y="156"/>
                    <a:pt x="703" y="155"/>
                    <a:pt x="695" y="155"/>
                  </a:cubicBezTo>
                  <a:close/>
                  <a:moveTo>
                    <a:pt x="370" y="0"/>
                  </a:moveTo>
                  <a:cubicBezTo>
                    <a:pt x="370" y="0"/>
                    <a:pt x="370" y="0"/>
                    <a:pt x="370" y="12"/>
                  </a:cubicBezTo>
                  <a:lnTo>
                    <a:pt x="358" y="12"/>
                  </a:lnTo>
                  <a:cubicBezTo>
                    <a:pt x="346" y="12"/>
                    <a:pt x="334" y="24"/>
                    <a:pt x="334" y="24"/>
                  </a:cubicBezTo>
                  <a:cubicBezTo>
                    <a:pt x="322" y="24"/>
                    <a:pt x="310" y="36"/>
                    <a:pt x="298" y="48"/>
                  </a:cubicBezTo>
                  <a:cubicBezTo>
                    <a:pt x="298" y="48"/>
                    <a:pt x="286" y="48"/>
                    <a:pt x="286" y="60"/>
                  </a:cubicBezTo>
                  <a:cubicBezTo>
                    <a:pt x="286" y="60"/>
                    <a:pt x="274" y="60"/>
                    <a:pt x="274" y="72"/>
                  </a:cubicBezTo>
                  <a:lnTo>
                    <a:pt x="262" y="72"/>
                  </a:lnTo>
                  <a:lnTo>
                    <a:pt x="262" y="84"/>
                  </a:lnTo>
                  <a:lnTo>
                    <a:pt x="250" y="84"/>
                  </a:lnTo>
                  <a:cubicBezTo>
                    <a:pt x="250" y="95"/>
                    <a:pt x="250" y="95"/>
                    <a:pt x="239" y="107"/>
                  </a:cubicBezTo>
                  <a:lnTo>
                    <a:pt x="239" y="119"/>
                  </a:lnTo>
                  <a:lnTo>
                    <a:pt x="227" y="119"/>
                  </a:lnTo>
                  <a:cubicBezTo>
                    <a:pt x="227" y="119"/>
                    <a:pt x="227" y="131"/>
                    <a:pt x="215" y="131"/>
                  </a:cubicBezTo>
                  <a:cubicBezTo>
                    <a:pt x="215" y="143"/>
                    <a:pt x="215" y="143"/>
                    <a:pt x="215" y="155"/>
                  </a:cubicBezTo>
                  <a:cubicBezTo>
                    <a:pt x="203" y="155"/>
                    <a:pt x="203" y="155"/>
                    <a:pt x="203" y="167"/>
                  </a:cubicBezTo>
                  <a:cubicBezTo>
                    <a:pt x="203" y="167"/>
                    <a:pt x="203" y="179"/>
                    <a:pt x="191" y="179"/>
                  </a:cubicBezTo>
                  <a:cubicBezTo>
                    <a:pt x="191" y="179"/>
                    <a:pt x="191" y="191"/>
                    <a:pt x="191" y="191"/>
                  </a:cubicBezTo>
                  <a:cubicBezTo>
                    <a:pt x="191" y="203"/>
                    <a:pt x="191" y="203"/>
                    <a:pt x="179" y="203"/>
                  </a:cubicBezTo>
                  <a:cubicBezTo>
                    <a:pt x="179" y="215"/>
                    <a:pt x="179" y="215"/>
                    <a:pt x="179" y="226"/>
                  </a:cubicBezTo>
                  <a:cubicBezTo>
                    <a:pt x="179" y="226"/>
                    <a:pt x="179" y="226"/>
                    <a:pt x="179" y="238"/>
                  </a:cubicBezTo>
                  <a:lnTo>
                    <a:pt x="167" y="238"/>
                  </a:lnTo>
                  <a:cubicBezTo>
                    <a:pt x="167" y="250"/>
                    <a:pt x="167" y="250"/>
                    <a:pt x="167" y="262"/>
                  </a:cubicBezTo>
                  <a:cubicBezTo>
                    <a:pt x="167" y="262"/>
                    <a:pt x="167" y="274"/>
                    <a:pt x="167" y="274"/>
                  </a:cubicBezTo>
                  <a:cubicBezTo>
                    <a:pt x="167" y="286"/>
                    <a:pt x="167" y="286"/>
                    <a:pt x="167" y="286"/>
                  </a:cubicBezTo>
                  <a:cubicBezTo>
                    <a:pt x="167" y="298"/>
                    <a:pt x="167" y="310"/>
                    <a:pt x="167" y="322"/>
                  </a:cubicBezTo>
                  <a:lnTo>
                    <a:pt x="167" y="3346"/>
                  </a:lnTo>
                  <a:lnTo>
                    <a:pt x="0" y="4013"/>
                  </a:lnTo>
                  <a:lnTo>
                    <a:pt x="12" y="8692"/>
                  </a:lnTo>
                  <a:cubicBezTo>
                    <a:pt x="12" y="8775"/>
                    <a:pt x="36" y="8823"/>
                    <a:pt x="84" y="8858"/>
                  </a:cubicBezTo>
                  <a:lnTo>
                    <a:pt x="338" y="8997"/>
                  </a:lnTo>
                  <a:lnTo>
                    <a:pt x="338" y="8997"/>
                  </a:lnTo>
                  <a:cubicBezTo>
                    <a:pt x="295" y="8972"/>
                    <a:pt x="274" y="8925"/>
                    <a:pt x="274" y="8847"/>
                  </a:cubicBezTo>
                  <a:lnTo>
                    <a:pt x="262" y="4156"/>
                  </a:lnTo>
                  <a:lnTo>
                    <a:pt x="429" y="3501"/>
                  </a:lnTo>
                  <a:lnTo>
                    <a:pt x="417" y="476"/>
                  </a:lnTo>
                  <a:cubicBezTo>
                    <a:pt x="417" y="453"/>
                    <a:pt x="429" y="441"/>
                    <a:pt x="429" y="429"/>
                  </a:cubicBezTo>
                  <a:lnTo>
                    <a:pt x="417" y="429"/>
                  </a:lnTo>
                  <a:cubicBezTo>
                    <a:pt x="417" y="417"/>
                    <a:pt x="429" y="405"/>
                    <a:pt x="429" y="393"/>
                  </a:cubicBezTo>
                  <a:cubicBezTo>
                    <a:pt x="429" y="381"/>
                    <a:pt x="429" y="381"/>
                    <a:pt x="429" y="381"/>
                  </a:cubicBezTo>
                  <a:cubicBezTo>
                    <a:pt x="441" y="369"/>
                    <a:pt x="441" y="357"/>
                    <a:pt x="441" y="346"/>
                  </a:cubicBezTo>
                  <a:cubicBezTo>
                    <a:pt x="453" y="334"/>
                    <a:pt x="465" y="322"/>
                    <a:pt x="465" y="310"/>
                  </a:cubicBezTo>
                  <a:lnTo>
                    <a:pt x="465" y="298"/>
                  </a:lnTo>
                  <a:cubicBezTo>
                    <a:pt x="477" y="286"/>
                    <a:pt x="477" y="274"/>
                    <a:pt x="489" y="262"/>
                  </a:cubicBezTo>
                  <a:cubicBezTo>
                    <a:pt x="501" y="250"/>
                    <a:pt x="512" y="238"/>
                    <a:pt x="524" y="238"/>
                  </a:cubicBezTo>
                  <a:lnTo>
                    <a:pt x="524" y="226"/>
                  </a:lnTo>
                  <a:cubicBezTo>
                    <a:pt x="536" y="215"/>
                    <a:pt x="536" y="215"/>
                    <a:pt x="548" y="203"/>
                  </a:cubicBezTo>
                  <a:lnTo>
                    <a:pt x="560" y="203"/>
                  </a:lnTo>
                  <a:cubicBezTo>
                    <a:pt x="572" y="191"/>
                    <a:pt x="584" y="179"/>
                    <a:pt x="596" y="179"/>
                  </a:cubicBezTo>
                  <a:cubicBezTo>
                    <a:pt x="596" y="167"/>
                    <a:pt x="608" y="167"/>
                    <a:pt x="620" y="155"/>
                  </a:cubicBezTo>
                  <a:lnTo>
                    <a:pt x="691" y="155"/>
                  </a:lnTo>
                  <a:cubicBezTo>
                    <a:pt x="692" y="155"/>
                    <a:pt x="694" y="155"/>
                    <a:pt x="695" y="155"/>
                  </a:cubicBezTo>
                  <a:lnTo>
                    <a:pt x="695" y="155"/>
                  </a:lnTo>
                  <a:lnTo>
                    <a:pt x="453" y="12"/>
                  </a:lnTo>
                  <a:lnTo>
                    <a:pt x="441" y="12"/>
                  </a:lnTo>
                  <a:cubicBezTo>
                    <a:pt x="441" y="0"/>
                    <a:pt x="441" y="0"/>
                    <a:pt x="429" y="0"/>
                  </a:cubicBezTo>
                  <a:close/>
                  <a:moveTo>
                    <a:pt x="338" y="8997"/>
                  </a:moveTo>
                  <a:lnTo>
                    <a:pt x="338" y="8997"/>
                  </a:lnTo>
                  <a:cubicBezTo>
                    <a:pt x="340" y="8998"/>
                    <a:pt x="343" y="9000"/>
                    <a:pt x="346" y="9001"/>
                  </a:cubicBezTo>
                  <a:lnTo>
                    <a:pt x="338" y="899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a:off x="2488934" y="1554623"/>
              <a:ext cx="22489" cy="283847"/>
            </a:xfrm>
            <a:custGeom>
              <a:avLst/>
              <a:gdLst/>
              <a:ahLst/>
              <a:cxnLst/>
              <a:rect l="l" t="t" r="r" b="b"/>
              <a:pathLst>
                <a:path w="703" h="8873" extrusionOk="0">
                  <a:moveTo>
                    <a:pt x="414" y="1"/>
                  </a:moveTo>
                  <a:cubicBezTo>
                    <a:pt x="389" y="1"/>
                    <a:pt x="362" y="9"/>
                    <a:pt x="334" y="27"/>
                  </a:cubicBezTo>
                  <a:cubicBezTo>
                    <a:pt x="239" y="74"/>
                    <a:pt x="167" y="205"/>
                    <a:pt x="167" y="313"/>
                  </a:cubicBezTo>
                  <a:lnTo>
                    <a:pt x="179" y="3349"/>
                  </a:lnTo>
                  <a:lnTo>
                    <a:pt x="0" y="4004"/>
                  </a:lnTo>
                  <a:lnTo>
                    <a:pt x="24" y="8695"/>
                  </a:lnTo>
                  <a:cubicBezTo>
                    <a:pt x="24" y="8805"/>
                    <a:pt x="79" y="8873"/>
                    <a:pt x="161" y="8873"/>
                  </a:cubicBezTo>
                  <a:cubicBezTo>
                    <a:pt x="195" y="8873"/>
                    <a:pt x="233" y="8861"/>
                    <a:pt x="274" y="8837"/>
                  </a:cubicBezTo>
                  <a:lnTo>
                    <a:pt x="453" y="8730"/>
                  </a:lnTo>
                  <a:cubicBezTo>
                    <a:pt x="596" y="8647"/>
                    <a:pt x="703" y="8456"/>
                    <a:pt x="703" y="8290"/>
                  </a:cubicBezTo>
                  <a:lnTo>
                    <a:pt x="691" y="3611"/>
                  </a:lnTo>
                  <a:lnTo>
                    <a:pt x="524" y="3146"/>
                  </a:lnTo>
                  <a:lnTo>
                    <a:pt x="512" y="122"/>
                  </a:lnTo>
                  <a:cubicBezTo>
                    <a:pt x="512" y="47"/>
                    <a:pt x="471" y="1"/>
                    <a:pt x="414"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2290118" y="1876151"/>
              <a:ext cx="474220" cy="234583"/>
            </a:xfrm>
            <a:custGeom>
              <a:avLst/>
              <a:gdLst/>
              <a:ahLst/>
              <a:cxnLst/>
              <a:rect l="l" t="t" r="r" b="b"/>
              <a:pathLst>
                <a:path w="14824" h="7333" extrusionOk="0">
                  <a:moveTo>
                    <a:pt x="14824" y="1"/>
                  </a:moveTo>
                  <a:cubicBezTo>
                    <a:pt x="14824" y="108"/>
                    <a:pt x="14764" y="203"/>
                    <a:pt x="14633" y="275"/>
                  </a:cubicBezTo>
                  <a:lnTo>
                    <a:pt x="6620" y="4930"/>
                  </a:lnTo>
                  <a:cubicBezTo>
                    <a:pt x="6489" y="5007"/>
                    <a:pt x="6317" y="5046"/>
                    <a:pt x="6143" y="5046"/>
                  </a:cubicBezTo>
                  <a:cubicBezTo>
                    <a:pt x="5968" y="5046"/>
                    <a:pt x="5793" y="5007"/>
                    <a:pt x="5656" y="4930"/>
                  </a:cubicBezTo>
                  <a:lnTo>
                    <a:pt x="203" y="1799"/>
                  </a:lnTo>
                  <a:cubicBezTo>
                    <a:pt x="72" y="1727"/>
                    <a:pt x="0" y="1620"/>
                    <a:pt x="0" y="1525"/>
                  </a:cubicBezTo>
                  <a:lnTo>
                    <a:pt x="0" y="3811"/>
                  </a:lnTo>
                  <a:cubicBezTo>
                    <a:pt x="0" y="3906"/>
                    <a:pt x="72" y="4013"/>
                    <a:pt x="203" y="4085"/>
                  </a:cubicBezTo>
                  <a:lnTo>
                    <a:pt x="5656" y="7216"/>
                  </a:lnTo>
                  <a:cubicBezTo>
                    <a:pt x="5787" y="7293"/>
                    <a:pt x="5959" y="7332"/>
                    <a:pt x="6134" y="7332"/>
                  </a:cubicBezTo>
                  <a:cubicBezTo>
                    <a:pt x="6308" y="7332"/>
                    <a:pt x="6483" y="7293"/>
                    <a:pt x="6620" y="7216"/>
                  </a:cubicBezTo>
                  <a:lnTo>
                    <a:pt x="14621" y="2573"/>
                  </a:lnTo>
                  <a:cubicBezTo>
                    <a:pt x="14752" y="2489"/>
                    <a:pt x="14824" y="2394"/>
                    <a:pt x="14824" y="2287"/>
                  </a:cubicBezTo>
                  <a:lnTo>
                    <a:pt x="14824"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a:off x="2288199" y="1763515"/>
              <a:ext cx="478442" cy="274090"/>
            </a:xfrm>
            <a:custGeom>
              <a:avLst/>
              <a:gdLst/>
              <a:ahLst/>
              <a:cxnLst/>
              <a:rect l="l" t="t" r="r" b="b"/>
              <a:pathLst>
                <a:path w="14956" h="8568" extrusionOk="0">
                  <a:moveTo>
                    <a:pt x="8752" y="1"/>
                  </a:moveTo>
                  <a:cubicBezTo>
                    <a:pt x="8579" y="1"/>
                    <a:pt x="8407" y="39"/>
                    <a:pt x="8276" y="117"/>
                  </a:cubicBezTo>
                  <a:lnTo>
                    <a:pt x="263" y="4760"/>
                  </a:lnTo>
                  <a:cubicBezTo>
                    <a:pt x="1" y="4915"/>
                    <a:pt x="1" y="5165"/>
                    <a:pt x="263" y="5320"/>
                  </a:cubicBezTo>
                  <a:lnTo>
                    <a:pt x="5716" y="8451"/>
                  </a:lnTo>
                  <a:cubicBezTo>
                    <a:pt x="5853" y="8528"/>
                    <a:pt x="6028" y="8567"/>
                    <a:pt x="6203" y="8567"/>
                  </a:cubicBezTo>
                  <a:cubicBezTo>
                    <a:pt x="6377" y="8567"/>
                    <a:pt x="6549" y="8528"/>
                    <a:pt x="6680" y="8451"/>
                  </a:cubicBezTo>
                  <a:lnTo>
                    <a:pt x="14693" y="3796"/>
                  </a:lnTo>
                  <a:cubicBezTo>
                    <a:pt x="14955" y="3641"/>
                    <a:pt x="14955" y="3391"/>
                    <a:pt x="14681" y="3248"/>
                  </a:cubicBezTo>
                  <a:lnTo>
                    <a:pt x="9228" y="117"/>
                  </a:lnTo>
                  <a:cubicBezTo>
                    <a:pt x="9097" y="39"/>
                    <a:pt x="8925" y="1"/>
                    <a:pt x="8752"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0"/>
            <p:cNvSpPr/>
            <p:nvPr/>
          </p:nvSpPr>
          <p:spPr>
            <a:xfrm>
              <a:off x="2508352" y="1818985"/>
              <a:ext cx="125721" cy="71722"/>
            </a:xfrm>
            <a:custGeom>
              <a:avLst/>
              <a:gdLst/>
              <a:ahLst/>
              <a:cxnLst/>
              <a:rect l="l" t="t" r="r" b="b"/>
              <a:pathLst>
                <a:path w="3930" h="2242" extrusionOk="0">
                  <a:moveTo>
                    <a:pt x="3731" y="0"/>
                  </a:moveTo>
                  <a:cubicBezTo>
                    <a:pt x="3676" y="0"/>
                    <a:pt x="3617" y="12"/>
                    <a:pt x="3573" y="38"/>
                  </a:cubicBezTo>
                  <a:lnTo>
                    <a:pt x="96" y="2050"/>
                  </a:lnTo>
                  <a:cubicBezTo>
                    <a:pt x="13" y="2097"/>
                    <a:pt x="1" y="2169"/>
                    <a:pt x="72" y="2216"/>
                  </a:cubicBezTo>
                  <a:cubicBezTo>
                    <a:pt x="105" y="2233"/>
                    <a:pt x="151" y="2242"/>
                    <a:pt x="199" y="2242"/>
                  </a:cubicBezTo>
                  <a:cubicBezTo>
                    <a:pt x="255" y="2242"/>
                    <a:pt x="313" y="2230"/>
                    <a:pt x="358" y="2205"/>
                  </a:cubicBezTo>
                  <a:lnTo>
                    <a:pt x="3835" y="192"/>
                  </a:lnTo>
                  <a:cubicBezTo>
                    <a:pt x="3918" y="145"/>
                    <a:pt x="3930" y="73"/>
                    <a:pt x="3858" y="26"/>
                  </a:cubicBezTo>
                  <a:cubicBezTo>
                    <a:pt x="3825" y="9"/>
                    <a:pt x="3779" y="0"/>
                    <a:pt x="37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2491589" y="1809293"/>
              <a:ext cx="125721" cy="71818"/>
            </a:xfrm>
            <a:custGeom>
              <a:avLst/>
              <a:gdLst/>
              <a:ahLst/>
              <a:cxnLst/>
              <a:rect l="l" t="t" r="r" b="b"/>
              <a:pathLst>
                <a:path w="3930" h="2245" extrusionOk="0">
                  <a:moveTo>
                    <a:pt x="3739" y="1"/>
                  </a:moveTo>
                  <a:cubicBezTo>
                    <a:pt x="3681" y="1"/>
                    <a:pt x="3619" y="16"/>
                    <a:pt x="3573" y="43"/>
                  </a:cubicBezTo>
                  <a:lnTo>
                    <a:pt x="96" y="2055"/>
                  </a:lnTo>
                  <a:cubicBezTo>
                    <a:pt x="13" y="2103"/>
                    <a:pt x="1" y="2174"/>
                    <a:pt x="72" y="2210"/>
                  </a:cubicBezTo>
                  <a:cubicBezTo>
                    <a:pt x="106" y="2232"/>
                    <a:pt x="153" y="2244"/>
                    <a:pt x="202" y="2244"/>
                  </a:cubicBezTo>
                  <a:cubicBezTo>
                    <a:pt x="257" y="2244"/>
                    <a:pt x="314" y="2229"/>
                    <a:pt x="358" y="2198"/>
                  </a:cubicBezTo>
                  <a:lnTo>
                    <a:pt x="3835" y="198"/>
                  </a:lnTo>
                  <a:cubicBezTo>
                    <a:pt x="3918" y="150"/>
                    <a:pt x="3930" y="67"/>
                    <a:pt x="3858" y="31"/>
                  </a:cubicBezTo>
                  <a:cubicBezTo>
                    <a:pt x="3827" y="10"/>
                    <a:pt x="3784" y="1"/>
                    <a:pt x="3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0"/>
            <p:cNvSpPr/>
            <p:nvPr/>
          </p:nvSpPr>
          <p:spPr>
            <a:xfrm>
              <a:off x="2474826" y="1799792"/>
              <a:ext cx="125721" cy="71658"/>
            </a:xfrm>
            <a:custGeom>
              <a:avLst/>
              <a:gdLst/>
              <a:ahLst/>
              <a:cxnLst/>
              <a:rect l="l" t="t" r="r" b="b"/>
              <a:pathLst>
                <a:path w="3930" h="2240" extrusionOk="0">
                  <a:moveTo>
                    <a:pt x="3739" y="0"/>
                  </a:moveTo>
                  <a:cubicBezTo>
                    <a:pt x="3681" y="0"/>
                    <a:pt x="3620" y="16"/>
                    <a:pt x="3573" y="42"/>
                  </a:cubicBezTo>
                  <a:lnTo>
                    <a:pt x="96" y="2043"/>
                  </a:lnTo>
                  <a:cubicBezTo>
                    <a:pt x="13" y="2090"/>
                    <a:pt x="1" y="2174"/>
                    <a:pt x="72" y="2209"/>
                  </a:cubicBezTo>
                  <a:cubicBezTo>
                    <a:pt x="104" y="2230"/>
                    <a:pt x="146" y="2240"/>
                    <a:pt x="192" y="2240"/>
                  </a:cubicBezTo>
                  <a:cubicBezTo>
                    <a:pt x="250" y="2240"/>
                    <a:pt x="311" y="2224"/>
                    <a:pt x="358" y="2197"/>
                  </a:cubicBezTo>
                  <a:lnTo>
                    <a:pt x="3835" y="185"/>
                  </a:lnTo>
                  <a:cubicBezTo>
                    <a:pt x="3930" y="138"/>
                    <a:pt x="3930" y="66"/>
                    <a:pt x="3859" y="30"/>
                  </a:cubicBezTo>
                  <a:cubicBezTo>
                    <a:pt x="3827" y="10"/>
                    <a:pt x="3784" y="0"/>
                    <a:pt x="3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p:nvPr/>
          </p:nvSpPr>
          <p:spPr>
            <a:xfrm>
              <a:off x="2458096" y="1790035"/>
              <a:ext cx="125721" cy="71754"/>
            </a:xfrm>
            <a:custGeom>
              <a:avLst/>
              <a:gdLst/>
              <a:ahLst/>
              <a:cxnLst/>
              <a:rect l="l" t="t" r="r" b="b"/>
              <a:pathLst>
                <a:path w="3930" h="2243" extrusionOk="0">
                  <a:moveTo>
                    <a:pt x="3730" y="0"/>
                  </a:moveTo>
                  <a:cubicBezTo>
                    <a:pt x="3675" y="0"/>
                    <a:pt x="3617" y="12"/>
                    <a:pt x="3572" y="38"/>
                  </a:cubicBezTo>
                  <a:lnTo>
                    <a:pt x="95" y="2050"/>
                  </a:lnTo>
                  <a:cubicBezTo>
                    <a:pt x="12" y="2098"/>
                    <a:pt x="0" y="2169"/>
                    <a:pt x="72" y="2217"/>
                  </a:cubicBezTo>
                  <a:cubicBezTo>
                    <a:pt x="110" y="2233"/>
                    <a:pt x="157" y="2242"/>
                    <a:pt x="203" y="2242"/>
                  </a:cubicBezTo>
                  <a:cubicBezTo>
                    <a:pt x="258" y="2242"/>
                    <a:pt x="313" y="2230"/>
                    <a:pt x="357" y="2205"/>
                  </a:cubicBezTo>
                  <a:lnTo>
                    <a:pt x="3846" y="193"/>
                  </a:lnTo>
                  <a:cubicBezTo>
                    <a:pt x="3929" y="145"/>
                    <a:pt x="3929" y="73"/>
                    <a:pt x="3858" y="26"/>
                  </a:cubicBezTo>
                  <a:cubicBezTo>
                    <a:pt x="3825" y="9"/>
                    <a:pt x="3779" y="0"/>
                    <a:pt x="3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2547955" y="2030597"/>
              <a:ext cx="14523" cy="18426"/>
            </a:xfrm>
            <a:custGeom>
              <a:avLst/>
              <a:gdLst/>
              <a:ahLst/>
              <a:cxnLst/>
              <a:rect l="l" t="t" r="r" b="b"/>
              <a:pathLst>
                <a:path w="454" h="576" extrusionOk="0">
                  <a:moveTo>
                    <a:pt x="330" y="0"/>
                  </a:moveTo>
                  <a:cubicBezTo>
                    <a:pt x="300" y="0"/>
                    <a:pt x="265" y="10"/>
                    <a:pt x="227" y="31"/>
                  </a:cubicBezTo>
                  <a:cubicBezTo>
                    <a:pt x="108" y="102"/>
                    <a:pt x="1" y="281"/>
                    <a:pt x="1" y="424"/>
                  </a:cubicBezTo>
                  <a:cubicBezTo>
                    <a:pt x="1" y="522"/>
                    <a:pt x="52" y="575"/>
                    <a:pt x="123" y="575"/>
                  </a:cubicBezTo>
                  <a:cubicBezTo>
                    <a:pt x="155" y="575"/>
                    <a:pt x="190" y="565"/>
                    <a:pt x="227" y="543"/>
                  </a:cubicBezTo>
                  <a:cubicBezTo>
                    <a:pt x="358" y="471"/>
                    <a:pt x="453" y="304"/>
                    <a:pt x="453" y="162"/>
                  </a:cubicBezTo>
                  <a:cubicBezTo>
                    <a:pt x="453" y="60"/>
                    <a:pt x="405" y="0"/>
                    <a:pt x="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2597859" y="2002030"/>
              <a:ext cx="14523" cy="18330"/>
            </a:xfrm>
            <a:custGeom>
              <a:avLst/>
              <a:gdLst/>
              <a:ahLst/>
              <a:cxnLst/>
              <a:rect l="l" t="t" r="r" b="b"/>
              <a:pathLst>
                <a:path w="454" h="573" extrusionOk="0">
                  <a:moveTo>
                    <a:pt x="324" y="0"/>
                  </a:moveTo>
                  <a:cubicBezTo>
                    <a:pt x="294" y="0"/>
                    <a:pt x="261" y="10"/>
                    <a:pt x="227" y="31"/>
                  </a:cubicBezTo>
                  <a:cubicBezTo>
                    <a:pt x="96" y="102"/>
                    <a:pt x="1" y="269"/>
                    <a:pt x="1" y="412"/>
                  </a:cubicBezTo>
                  <a:cubicBezTo>
                    <a:pt x="1" y="513"/>
                    <a:pt x="49" y="573"/>
                    <a:pt x="124" y="573"/>
                  </a:cubicBezTo>
                  <a:cubicBezTo>
                    <a:pt x="154" y="573"/>
                    <a:pt x="189" y="563"/>
                    <a:pt x="227" y="543"/>
                  </a:cubicBezTo>
                  <a:cubicBezTo>
                    <a:pt x="346" y="471"/>
                    <a:pt x="453" y="293"/>
                    <a:pt x="453" y="162"/>
                  </a:cubicBezTo>
                  <a:cubicBezTo>
                    <a:pt x="453" y="60"/>
                    <a:pt x="399" y="0"/>
                    <a:pt x="3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p:nvPr/>
          </p:nvSpPr>
          <p:spPr>
            <a:xfrm>
              <a:off x="2647762" y="1973080"/>
              <a:ext cx="14108" cy="18714"/>
            </a:xfrm>
            <a:custGeom>
              <a:avLst/>
              <a:gdLst/>
              <a:ahLst/>
              <a:cxnLst/>
              <a:rect l="l" t="t" r="r" b="b"/>
              <a:pathLst>
                <a:path w="441" h="585" extrusionOk="0">
                  <a:moveTo>
                    <a:pt x="317" y="0"/>
                  </a:moveTo>
                  <a:cubicBezTo>
                    <a:pt x="287" y="0"/>
                    <a:pt x="252" y="10"/>
                    <a:pt x="215" y="31"/>
                  </a:cubicBezTo>
                  <a:cubicBezTo>
                    <a:pt x="96" y="102"/>
                    <a:pt x="0" y="281"/>
                    <a:pt x="0" y="424"/>
                  </a:cubicBezTo>
                  <a:cubicBezTo>
                    <a:pt x="0" y="525"/>
                    <a:pt x="49" y="585"/>
                    <a:pt x="120" y="585"/>
                  </a:cubicBezTo>
                  <a:cubicBezTo>
                    <a:pt x="148" y="585"/>
                    <a:pt x="180" y="575"/>
                    <a:pt x="215" y="555"/>
                  </a:cubicBezTo>
                  <a:cubicBezTo>
                    <a:pt x="346" y="483"/>
                    <a:pt x="441" y="305"/>
                    <a:pt x="441" y="162"/>
                  </a:cubicBezTo>
                  <a:cubicBezTo>
                    <a:pt x="441" y="60"/>
                    <a:pt x="393" y="0"/>
                    <a:pt x="3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a:off x="2697282" y="1944513"/>
              <a:ext cx="14491" cy="18426"/>
            </a:xfrm>
            <a:custGeom>
              <a:avLst/>
              <a:gdLst/>
              <a:ahLst/>
              <a:cxnLst/>
              <a:rect l="l" t="t" r="r" b="b"/>
              <a:pathLst>
                <a:path w="453" h="576" extrusionOk="0">
                  <a:moveTo>
                    <a:pt x="324" y="1"/>
                  </a:moveTo>
                  <a:cubicBezTo>
                    <a:pt x="294" y="1"/>
                    <a:pt x="261" y="10"/>
                    <a:pt x="226" y="31"/>
                  </a:cubicBezTo>
                  <a:cubicBezTo>
                    <a:pt x="107" y="102"/>
                    <a:pt x="0" y="281"/>
                    <a:pt x="0" y="424"/>
                  </a:cubicBezTo>
                  <a:cubicBezTo>
                    <a:pt x="0" y="522"/>
                    <a:pt x="51" y="576"/>
                    <a:pt x="122" y="576"/>
                  </a:cubicBezTo>
                  <a:cubicBezTo>
                    <a:pt x="154" y="576"/>
                    <a:pt x="190" y="565"/>
                    <a:pt x="226" y="543"/>
                  </a:cubicBezTo>
                  <a:cubicBezTo>
                    <a:pt x="357" y="471"/>
                    <a:pt x="453" y="305"/>
                    <a:pt x="453" y="162"/>
                  </a:cubicBezTo>
                  <a:cubicBezTo>
                    <a:pt x="453" y="60"/>
                    <a:pt x="398" y="1"/>
                    <a:pt x="3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0"/>
          <p:cNvGrpSpPr/>
          <p:nvPr/>
        </p:nvGrpSpPr>
        <p:grpSpPr>
          <a:xfrm>
            <a:off x="302025" y="1284838"/>
            <a:ext cx="579625" cy="557161"/>
            <a:chOff x="304275" y="275275"/>
            <a:chExt cx="579625" cy="557161"/>
          </a:xfrm>
        </p:grpSpPr>
        <p:sp>
          <p:nvSpPr>
            <p:cNvPr id="951" name="Google Shape;951;p40"/>
            <p:cNvSpPr/>
            <p:nvPr/>
          </p:nvSpPr>
          <p:spPr>
            <a:xfrm>
              <a:off x="304275"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528838"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0"/>
            <p:cNvSpPr/>
            <p:nvPr/>
          </p:nvSpPr>
          <p:spPr>
            <a:xfrm>
              <a:off x="753400"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0"/>
            <p:cNvSpPr/>
            <p:nvPr/>
          </p:nvSpPr>
          <p:spPr>
            <a:xfrm>
              <a:off x="304275"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528838" y="488611"/>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0"/>
            <p:cNvSpPr/>
            <p:nvPr/>
          </p:nvSpPr>
          <p:spPr>
            <a:xfrm>
              <a:off x="753400"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0"/>
            <p:cNvSpPr/>
            <p:nvPr/>
          </p:nvSpPr>
          <p:spPr>
            <a:xfrm>
              <a:off x="304275" y="701936"/>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528838"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0"/>
            <p:cNvSpPr/>
            <p:nvPr/>
          </p:nvSpPr>
          <p:spPr>
            <a:xfrm>
              <a:off x="753400"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40"/>
          <p:cNvGrpSpPr/>
          <p:nvPr/>
        </p:nvGrpSpPr>
        <p:grpSpPr>
          <a:xfrm>
            <a:off x="3004523" y="3056612"/>
            <a:ext cx="488664" cy="544316"/>
            <a:chOff x="2092454" y="2863767"/>
            <a:chExt cx="391558" cy="436150"/>
          </a:xfrm>
        </p:grpSpPr>
        <p:sp>
          <p:nvSpPr>
            <p:cNvPr id="961" name="Google Shape;961;p40"/>
            <p:cNvSpPr/>
            <p:nvPr/>
          </p:nvSpPr>
          <p:spPr>
            <a:xfrm>
              <a:off x="2092806" y="2863767"/>
              <a:ext cx="391206" cy="226649"/>
            </a:xfrm>
            <a:custGeom>
              <a:avLst/>
              <a:gdLst/>
              <a:ahLst/>
              <a:cxnLst/>
              <a:rect l="l" t="t" r="r" b="b"/>
              <a:pathLst>
                <a:path w="12229" h="7085" extrusionOk="0">
                  <a:moveTo>
                    <a:pt x="6097" y="1"/>
                  </a:moveTo>
                  <a:lnTo>
                    <a:pt x="1" y="3537"/>
                  </a:lnTo>
                  <a:lnTo>
                    <a:pt x="6133" y="7085"/>
                  </a:lnTo>
                  <a:lnTo>
                    <a:pt x="12229" y="3537"/>
                  </a:lnTo>
                  <a:lnTo>
                    <a:pt x="6097" y="1"/>
                  </a:ln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0"/>
            <p:cNvSpPr/>
            <p:nvPr/>
          </p:nvSpPr>
          <p:spPr>
            <a:xfrm>
              <a:off x="2288583" y="2976883"/>
              <a:ext cx="195427" cy="323035"/>
            </a:xfrm>
            <a:custGeom>
              <a:avLst/>
              <a:gdLst/>
              <a:ahLst/>
              <a:cxnLst/>
              <a:rect l="l" t="t" r="r" b="b"/>
              <a:pathLst>
                <a:path w="6109" h="10098" extrusionOk="0">
                  <a:moveTo>
                    <a:pt x="6109" y="1"/>
                  </a:moveTo>
                  <a:lnTo>
                    <a:pt x="13" y="3549"/>
                  </a:lnTo>
                  <a:lnTo>
                    <a:pt x="1" y="10097"/>
                  </a:lnTo>
                  <a:lnTo>
                    <a:pt x="6097" y="6561"/>
                  </a:lnTo>
                  <a:lnTo>
                    <a:pt x="6109" y="1"/>
                  </a:ln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0"/>
            <p:cNvSpPr/>
            <p:nvPr/>
          </p:nvSpPr>
          <p:spPr>
            <a:xfrm>
              <a:off x="2092454" y="2976883"/>
              <a:ext cx="196547" cy="323035"/>
            </a:xfrm>
            <a:custGeom>
              <a:avLst/>
              <a:gdLst/>
              <a:ahLst/>
              <a:cxnLst/>
              <a:rect l="l" t="t" r="r" b="b"/>
              <a:pathLst>
                <a:path w="6144" h="10098" extrusionOk="0">
                  <a:moveTo>
                    <a:pt x="12" y="1"/>
                  </a:moveTo>
                  <a:lnTo>
                    <a:pt x="0" y="6561"/>
                  </a:lnTo>
                  <a:lnTo>
                    <a:pt x="6132" y="10097"/>
                  </a:lnTo>
                  <a:lnTo>
                    <a:pt x="6144" y="3549"/>
                  </a:lnTo>
                  <a:lnTo>
                    <a:pt x="12"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40"/>
          <p:cNvGrpSpPr/>
          <p:nvPr/>
        </p:nvGrpSpPr>
        <p:grpSpPr>
          <a:xfrm>
            <a:off x="1153673" y="684012"/>
            <a:ext cx="488664" cy="544316"/>
            <a:chOff x="2092454" y="2863767"/>
            <a:chExt cx="391558" cy="436150"/>
          </a:xfrm>
        </p:grpSpPr>
        <p:sp>
          <p:nvSpPr>
            <p:cNvPr id="965" name="Google Shape;965;p40"/>
            <p:cNvSpPr/>
            <p:nvPr/>
          </p:nvSpPr>
          <p:spPr>
            <a:xfrm>
              <a:off x="2092806" y="2863767"/>
              <a:ext cx="391206" cy="226649"/>
            </a:xfrm>
            <a:custGeom>
              <a:avLst/>
              <a:gdLst/>
              <a:ahLst/>
              <a:cxnLst/>
              <a:rect l="l" t="t" r="r" b="b"/>
              <a:pathLst>
                <a:path w="12229" h="7085" extrusionOk="0">
                  <a:moveTo>
                    <a:pt x="6097" y="1"/>
                  </a:moveTo>
                  <a:lnTo>
                    <a:pt x="1" y="3537"/>
                  </a:lnTo>
                  <a:lnTo>
                    <a:pt x="6133" y="7085"/>
                  </a:lnTo>
                  <a:lnTo>
                    <a:pt x="12229" y="3537"/>
                  </a:lnTo>
                  <a:lnTo>
                    <a:pt x="6097" y="1"/>
                  </a:ln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2288583" y="2976883"/>
              <a:ext cx="195427" cy="323035"/>
            </a:xfrm>
            <a:custGeom>
              <a:avLst/>
              <a:gdLst/>
              <a:ahLst/>
              <a:cxnLst/>
              <a:rect l="l" t="t" r="r" b="b"/>
              <a:pathLst>
                <a:path w="6109" h="10098" extrusionOk="0">
                  <a:moveTo>
                    <a:pt x="6109" y="1"/>
                  </a:moveTo>
                  <a:lnTo>
                    <a:pt x="13" y="3549"/>
                  </a:lnTo>
                  <a:lnTo>
                    <a:pt x="1" y="10097"/>
                  </a:lnTo>
                  <a:lnTo>
                    <a:pt x="6097" y="6561"/>
                  </a:lnTo>
                  <a:lnTo>
                    <a:pt x="6109" y="1"/>
                  </a:ln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0"/>
            <p:cNvSpPr/>
            <p:nvPr/>
          </p:nvSpPr>
          <p:spPr>
            <a:xfrm>
              <a:off x="2092454" y="2976883"/>
              <a:ext cx="196547" cy="323035"/>
            </a:xfrm>
            <a:custGeom>
              <a:avLst/>
              <a:gdLst/>
              <a:ahLst/>
              <a:cxnLst/>
              <a:rect l="l" t="t" r="r" b="b"/>
              <a:pathLst>
                <a:path w="6144" h="10098" extrusionOk="0">
                  <a:moveTo>
                    <a:pt x="12" y="1"/>
                  </a:moveTo>
                  <a:lnTo>
                    <a:pt x="0" y="6561"/>
                  </a:lnTo>
                  <a:lnTo>
                    <a:pt x="6132" y="10097"/>
                  </a:lnTo>
                  <a:lnTo>
                    <a:pt x="6144" y="3549"/>
                  </a:lnTo>
                  <a:lnTo>
                    <a:pt x="12"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40"/>
          <p:cNvGrpSpPr/>
          <p:nvPr/>
        </p:nvGrpSpPr>
        <p:grpSpPr>
          <a:xfrm>
            <a:off x="302023" y="4331950"/>
            <a:ext cx="488664" cy="544316"/>
            <a:chOff x="2092454" y="2863767"/>
            <a:chExt cx="391558" cy="436150"/>
          </a:xfrm>
        </p:grpSpPr>
        <p:sp>
          <p:nvSpPr>
            <p:cNvPr id="969" name="Google Shape;969;p40"/>
            <p:cNvSpPr/>
            <p:nvPr/>
          </p:nvSpPr>
          <p:spPr>
            <a:xfrm>
              <a:off x="2092806" y="2863767"/>
              <a:ext cx="391206" cy="226649"/>
            </a:xfrm>
            <a:custGeom>
              <a:avLst/>
              <a:gdLst/>
              <a:ahLst/>
              <a:cxnLst/>
              <a:rect l="l" t="t" r="r" b="b"/>
              <a:pathLst>
                <a:path w="12229" h="7085" extrusionOk="0">
                  <a:moveTo>
                    <a:pt x="6097" y="1"/>
                  </a:moveTo>
                  <a:lnTo>
                    <a:pt x="1" y="3537"/>
                  </a:lnTo>
                  <a:lnTo>
                    <a:pt x="6133" y="7085"/>
                  </a:lnTo>
                  <a:lnTo>
                    <a:pt x="12229" y="3537"/>
                  </a:lnTo>
                  <a:lnTo>
                    <a:pt x="6097" y="1"/>
                  </a:ln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a:off x="2288583" y="2976883"/>
              <a:ext cx="195427" cy="323035"/>
            </a:xfrm>
            <a:custGeom>
              <a:avLst/>
              <a:gdLst/>
              <a:ahLst/>
              <a:cxnLst/>
              <a:rect l="l" t="t" r="r" b="b"/>
              <a:pathLst>
                <a:path w="6109" h="10098" extrusionOk="0">
                  <a:moveTo>
                    <a:pt x="6109" y="1"/>
                  </a:moveTo>
                  <a:lnTo>
                    <a:pt x="13" y="3549"/>
                  </a:lnTo>
                  <a:lnTo>
                    <a:pt x="1" y="10097"/>
                  </a:lnTo>
                  <a:lnTo>
                    <a:pt x="6097" y="6561"/>
                  </a:lnTo>
                  <a:lnTo>
                    <a:pt x="6109" y="1"/>
                  </a:ln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2092454" y="2976883"/>
              <a:ext cx="196547" cy="323035"/>
            </a:xfrm>
            <a:custGeom>
              <a:avLst/>
              <a:gdLst/>
              <a:ahLst/>
              <a:cxnLst/>
              <a:rect l="l" t="t" r="r" b="b"/>
              <a:pathLst>
                <a:path w="6144" h="10098" extrusionOk="0">
                  <a:moveTo>
                    <a:pt x="12" y="1"/>
                  </a:moveTo>
                  <a:lnTo>
                    <a:pt x="0" y="6561"/>
                  </a:lnTo>
                  <a:lnTo>
                    <a:pt x="6132" y="10097"/>
                  </a:lnTo>
                  <a:lnTo>
                    <a:pt x="6144" y="3549"/>
                  </a:lnTo>
                  <a:lnTo>
                    <a:pt x="12"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40"/>
          <p:cNvGrpSpPr/>
          <p:nvPr/>
        </p:nvGrpSpPr>
        <p:grpSpPr>
          <a:xfrm>
            <a:off x="4364861" y="1228325"/>
            <a:ext cx="488664" cy="544316"/>
            <a:chOff x="2092454" y="2863767"/>
            <a:chExt cx="391558" cy="436150"/>
          </a:xfrm>
        </p:grpSpPr>
        <p:sp>
          <p:nvSpPr>
            <p:cNvPr id="973" name="Google Shape;973;p40"/>
            <p:cNvSpPr/>
            <p:nvPr/>
          </p:nvSpPr>
          <p:spPr>
            <a:xfrm>
              <a:off x="2092806" y="2863767"/>
              <a:ext cx="391206" cy="226649"/>
            </a:xfrm>
            <a:custGeom>
              <a:avLst/>
              <a:gdLst/>
              <a:ahLst/>
              <a:cxnLst/>
              <a:rect l="l" t="t" r="r" b="b"/>
              <a:pathLst>
                <a:path w="12229" h="7085" extrusionOk="0">
                  <a:moveTo>
                    <a:pt x="6097" y="1"/>
                  </a:moveTo>
                  <a:lnTo>
                    <a:pt x="1" y="3537"/>
                  </a:lnTo>
                  <a:lnTo>
                    <a:pt x="6133" y="7085"/>
                  </a:lnTo>
                  <a:lnTo>
                    <a:pt x="12229" y="3537"/>
                  </a:lnTo>
                  <a:lnTo>
                    <a:pt x="6097" y="1"/>
                  </a:ln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2288583" y="2976883"/>
              <a:ext cx="195427" cy="323035"/>
            </a:xfrm>
            <a:custGeom>
              <a:avLst/>
              <a:gdLst/>
              <a:ahLst/>
              <a:cxnLst/>
              <a:rect l="l" t="t" r="r" b="b"/>
              <a:pathLst>
                <a:path w="6109" h="10098" extrusionOk="0">
                  <a:moveTo>
                    <a:pt x="6109" y="1"/>
                  </a:moveTo>
                  <a:lnTo>
                    <a:pt x="13" y="3549"/>
                  </a:lnTo>
                  <a:lnTo>
                    <a:pt x="1" y="10097"/>
                  </a:lnTo>
                  <a:lnTo>
                    <a:pt x="6097" y="6561"/>
                  </a:lnTo>
                  <a:lnTo>
                    <a:pt x="6109" y="1"/>
                  </a:ln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2092454" y="2976883"/>
              <a:ext cx="196547" cy="323035"/>
            </a:xfrm>
            <a:custGeom>
              <a:avLst/>
              <a:gdLst/>
              <a:ahLst/>
              <a:cxnLst/>
              <a:rect l="l" t="t" r="r" b="b"/>
              <a:pathLst>
                <a:path w="6144" h="10098" extrusionOk="0">
                  <a:moveTo>
                    <a:pt x="12" y="1"/>
                  </a:moveTo>
                  <a:lnTo>
                    <a:pt x="0" y="6561"/>
                  </a:lnTo>
                  <a:lnTo>
                    <a:pt x="6132" y="10097"/>
                  </a:lnTo>
                  <a:lnTo>
                    <a:pt x="6144" y="3549"/>
                  </a:lnTo>
                  <a:lnTo>
                    <a:pt x="12"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6" name="Google Shape;976;p40"/>
          <p:cNvSpPr/>
          <p:nvPr/>
        </p:nvSpPr>
        <p:spPr>
          <a:xfrm>
            <a:off x="3093900" y="1339714"/>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3093900" y="1815631"/>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8" name="Google Shape;978;p40"/>
          <p:cNvGrpSpPr/>
          <p:nvPr/>
        </p:nvGrpSpPr>
        <p:grpSpPr>
          <a:xfrm>
            <a:off x="8186398" y="3621475"/>
            <a:ext cx="488664" cy="544316"/>
            <a:chOff x="2092454" y="2863767"/>
            <a:chExt cx="391558" cy="436150"/>
          </a:xfrm>
        </p:grpSpPr>
        <p:sp>
          <p:nvSpPr>
            <p:cNvPr id="979" name="Google Shape;979;p40"/>
            <p:cNvSpPr/>
            <p:nvPr/>
          </p:nvSpPr>
          <p:spPr>
            <a:xfrm>
              <a:off x="2092806" y="2863767"/>
              <a:ext cx="391206" cy="226649"/>
            </a:xfrm>
            <a:custGeom>
              <a:avLst/>
              <a:gdLst/>
              <a:ahLst/>
              <a:cxnLst/>
              <a:rect l="l" t="t" r="r" b="b"/>
              <a:pathLst>
                <a:path w="12229" h="7085" extrusionOk="0">
                  <a:moveTo>
                    <a:pt x="6097" y="1"/>
                  </a:moveTo>
                  <a:lnTo>
                    <a:pt x="1" y="3537"/>
                  </a:lnTo>
                  <a:lnTo>
                    <a:pt x="6133" y="7085"/>
                  </a:lnTo>
                  <a:lnTo>
                    <a:pt x="12229" y="3537"/>
                  </a:lnTo>
                  <a:lnTo>
                    <a:pt x="6097" y="1"/>
                  </a:ln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0"/>
            <p:cNvSpPr/>
            <p:nvPr/>
          </p:nvSpPr>
          <p:spPr>
            <a:xfrm>
              <a:off x="2288583" y="2976883"/>
              <a:ext cx="195427" cy="323035"/>
            </a:xfrm>
            <a:custGeom>
              <a:avLst/>
              <a:gdLst/>
              <a:ahLst/>
              <a:cxnLst/>
              <a:rect l="l" t="t" r="r" b="b"/>
              <a:pathLst>
                <a:path w="6109" h="10098" extrusionOk="0">
                  <a:moveTo>
                    <a:pt x="6109" y="1"/>
                  </a:moveTo>
                  <a:lnTo>
                    <a:pt x="13" y="3549"/>
                  </a:lnTo>
                  <a:lnTo>
                    <a:pt x="1" y="10097"/>
                  </a:lnTo>
                  <a:lnTo>
                    <a:pt x="6097" y="6561"/>
                  </a:lnTo>
                  <a:lnTo>
                    <a:pt x="6109" y="1"/>
                  </a:ln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0"/>
            <p:cNvSpPr/>
            <p:nvPr/>
          </p:nvSpPr>
          <p:spPr>
            <a:xfrm>
              <a:off x="2092454" y="2976883"/>
              <a:ext cx="196547" cy="323035"/>
            </a:xfrm>
            <a:custGeom>
              <a:avLst/>
              <a:gdLst/>
              <a:ahLst/>
              <a:cxnLst/>
              <a:rect l="l" t="t" r="r" b="b"/>
              <a:pathLst>
                <a:path w="6144" h="10098" extrusionOk="0">
                  <a:moveTo>
                    <a:pt x="12" y="1"/>
                  </a:moveTo>
                  <a:lnTo>
                    <a:pt x="0" y="6561"/>
                  </a:lnTo>
                  <a:lnTo>
                    <a:pt x="6132" y="10097"/>
                  </a:lnTo>
                  <a:lnTo>
                    <a:pt x="6144" y="3549"/>
                  </a:lnTo>
                  <a:lnTo>
                    <a:pt x="12" y="1"/>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0"/>
          <p:cNvGrpSpPr/>
          <p:nvPr/>
        </p:nvGrpSpPr>
        <p:grpSpPr>
          <a:xfrm>
            <a:off x="3883375" y="4362474"/>
            <a:ext cx="355063" cy="130500"/>
            <a:chOff x="304275" y="701936"/>
            <a:chExt cx="355063" cy="130500"/>
          </a:xfrm>
        </p:grpSpPr>
        <p:sp>
          <p:nvSpPr>
            <p:cNvPr id="983" name="Google Shape;983;p40"/>
            <p:cNvSpPr/>
            <p:nvPr/>
          </p:nvSpPr>
          <p:spPr>
            <a:xfrm>
              <a:off x="304275" y="701936"/>
              <a:ext cx="130500" cy="130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528838" y="701936"/>
              <a:ext cx="130500" cy="1305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40"/>
          <p:cNvGrpSpPr/>
          <p:nvPr/>
        </p:nvGrpSpPr>
        <p:grpSpPr>
          <a:xfrm>
            <a:off x="1837829" y="4085195"/>
            <a:ext cx="896100" cy="206100"/>
            <a:chOff x="5733519" y="960358"/>
            <a:chExt cx="896100" cy="206100"/>
          </a:xfrm>
        </p:grpSpPr>
        <p:grpSp>
          <p:nvGrpSpPr>
            <p:cNvPr id="986" name="Google Shape;986;p40"/>
            <p:cNvGrpSpPr/>
            <p:nvPr/>
          </p:nvGrpSpPr>
          <p:grpSpPr>
            <a:xfrm>
              <a:off x="5733519" y="960358"/>
              <a:ext cx="210300" cy="206100"/>
              <a:chOff x="5733519" y="960358"/>
              <a:chExt cx="210300" cy="206100"/>
            </a:xfrm>
          </p:grpSpPr>
          <p:cxnSp>
            <p:nvCxnSpPr>
              <p:cNvPr id="987" name="Google Shape;987;p40"/>
              <p:cNvCxnSpPr/>
              <p:nvPr/>
            </p:nvCxnSpPr>
            <p:spPr>
              <a:xfrm>
                <a:off x="58386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988" name="Google Shape;988;p40"/>
              <p:cNvCxnSpPr/>
              <p:nvPr/>
            </p:nvCxnSpPr>
            <p:spPr>
              <a:xfrm>
                <a:off x="57335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989" name="Google Shape;989;p40"/>
            <p:cNvGrpSpPr/>
            <p:nvPr/>
          </p:nvGrpSpPr>
          <p:grpSpPr>
            <a:xfrm>
              <a:off x="6076419" y="960358"/>
              <a:ext cx="210300" cy="206100"/>
              <a:chOff x="6076419" y="960358"/>
              <a:chExt cx="210300" cy="206100"/>
            </a:xfrm>
          </p:grpSpPr>
          <p:cxnSp>
            <p:nvCxnSpPr>
              <p:cNvPr id="990" name="Google Shape;990;p40"/>
              <p:cNvCxnSpPr/>
              <p:nvPr/>
            </p:nvCxnSpPr>
            <p:spPr>
              <a:xfrm>
                <a:off x="61815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991" name="Google Shape;991;p40"/>
              <p:cNvCxnSpPr/>
              <p:nvPr/>
            </p:nvCxnSpPr>
            <p:spPr>
              <a:xfrm>
                <a:off x="60764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992" name="Google Shape;992;p40"/>
            <p:cNvGrpSpPr/>
            <p:nvPr/>
          </p:nvGrpSpPr>
          <p:grpSpPr>
            <a:xfrm>
              <a:off x="6419319" y="960358"/>
              <a:ext cx="210300" cy="206100"/>
              <a:chOff x="6419319" y="960358"/>
              <a:chExt cx="210300" cy="206100"/>
            </a:xfrm>
          </p:grpSpPr>
          <p:cxnSp>
            <p:nvCxnSpPr>
              <p:cNvPr id="993" name="Google Shape;993;p40"/>
              <p:cNvCxnSpPr/>
              <p:nvPr/>
            </p:nvCxnSpPr>
            <p:spPr>
              <a:xfrm>
                <a:off x="65244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994" name="Google Shape;994;p40"/>
              <p:cNvCxnSpPr/>
              <p:nvPr/>
            </p:nvCxnSpPr>
            <p:spPr>
              <a:xfrm>
                <a:off x="6419319" y="1063334"/>
                <a:ext cx="210300" cy="0"/>
              </a:xfrm>
              <a:prstGeom prst="straightConnector1">
                <a:avLst/>
              </a:prstGeom>
              <a:noFill/>
              <a:ln w="9525" cap="flat" cmpd="sng">
                <a:solidFill>
                  <a:schemeClr val="accent2"/>
                </a:solidFill>
                <a:prstDash val="solid"/>
                <a:round/>
                <a:headEnd type="none" w="med" len="med"/>
                <a:tailEnd type="none" w="med" len="med"/>
              </a:ln>
            </p:spPr>
          </p:cxnSp>
        </p:grpSp>
      </p:grpSp>
      <p:grpSp>
        <p:nvGrpSpPr>
          <p:cNvPr id="995" name="Google Shape;995;p40"/>
          <p:cNvGrpSpPr/>
          <p:nvPr/>
        </p:nvGrpSpPr>
        <p:grpSpPr>
          <a:xfrm>
            <a:off x="4028141" y="683932"/>
            <a:ext cx="210300" cy="206100"/>
            <a:chOff x="6419319" y="960358"/>
            <a:chExt cx="210300" cy="206100"/>
          </a:xfrm>
        </p:grpSpPr>
        <p:cxnSp>
          <p:nvCxnSpPr>
            <p:cNvPr id="996" name="Google Shape;996;p40"/>
            <p:cNvCxnSpPr/>
            <p:nvPr/>
          </p:nvCxnSpPr>
          <p:spPr>
            <a:xfrm>
              <a:off x="6524485" y="960358"/>
              <a:ext cx="0" cy="206100"/>
            </a:xfrm>
            <a:prstGeom prst="straightConnector1">
              <a:avLst/>
            </a:prstGeom>
            <a:noFill/>
            <a:ln w="9525" cap="flat" cmpd="sng">
              <a:solidFill>
                <a:schemeClr val="accent2"/>
              </a:solidFill>
              <a:prstDash val="solid"/>
              <a:round/>
              <a:headEnd type="none" w="med" len="med"/>
              <a:tailEnd type="none" w="med" len="med"/>
            </a:ln>
          </p:spPr>
        </p:cxnSp>
        <p:cxnSp>
          <p:nvCxnSpPr>
            <p:cNvPr id="997" name="Google Shape;997;p40"/>
            <p:cNvCxnSpPr/>
            <p:nvPr/>
          </p:nvCxnSpPr>
          <p:spPr>
            <a:xfrm>
              <a:off x="6419319" y="1063334"/>
              <a:ext cx="210300" cy="0"/>
            </a:xfrm>
            <a:prstGeom prst="straightConnector1">
              <a:avLst/>
            </a:prstGeom>
            <a:noFill/>
            <a:ln w="9525" cap="flat" cmpd="sng">
              <a:solidFill>
                <a:schemeClr val="accent2"/>
              </a:solidFill>
              <a:prstDash val="solid"/>
              <a:round/>
              <a:headEnd type="none" w="med" len="med"/>
              <a:tailEnd type="none" w="med" len="med"/>
            </a:ln>
          </p:spPr>
        </p:cxnSp>
      </p:grpSp>
      <p:sp>
        <p:nvSpPr>
          <p:cNvPr id="2" name="TextBox 4">
            <a:extLst>
              <a:ext uri="{FF2B5EF4-FFF2-40B4-BE49-F238E27FC236}">
                <a16:creationId xmlns:a16="http://schemas.microsoft.com/office/drawing/2014/main" id="{A59A919B-C3A0-EE2D-F87D-F9C0073C7DF9}"/>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06</a:t>
            </a:r>
            <a:endParaRPr lang="pt-PT">
              <a:solidFill>
                <a:srgbClr val="D9D9D9"/>
              </a:solidFill>
              <a:latin typeface="Arial Black" panose="020B0A040201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1"/>
                                        </p:tgtEl>
                                        <p:attrNameLst>
                                          <p:attrName>style.visibility</p:attrName>
                                        </p:attrNameLst>
                                      </p:cBhvr>
                                      <p:to>
                                        <p:strVal val="visible"/>
                                      </p:to>
                                    </p:set>
                                    <p:animEffect transition="in" filter="fade">
                                      <p:cBhvr>
                                        <p:cTn id="7" dur="500"/>
                                        <p:tgtEl>
                                          <p:spTgt spid="90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02">
                                            <p:txEl>
                                              <p:pRg st="0" end="0"/>
                                            </p:txEl>
                                          </p:spTgt>
                                        </p:tgtEl>
                                        <p:attrNameLst>
                                          <p:attrName>style.visibility</p:attrName>
                                        </p:attrNameLst>
                                      </p:cBhvr>
                                      <p:to>
                                        <p:strVal val="visible"/>
                                      </p:to>
                                    </p:set>
                                    <p:anim calcmode="lin" valueType="num">
                                      <p:cBhvr additive="base">
                                        <p:cTn id="12" dur="500" fill="hold"/>
                                        <p:tgtEl>
                                          <p:spTgt spid="90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90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 grpId="0"/>
      <p:bldP spid="90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9" name="Google Shape;659;p62"/>
          <p:cNvSpPr txBox="1">
            <a:spLocks noGrp="1"/>
          </p:cNvSpPr>
          <p:nvPr>
            <p:ph type="title" idx="9"/>
          </p:nvPr>
        </p:nvSpPr>
        <p:spPr>
          <a:xfrm>
            <a:off x="6431169" y="2111441"/>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rial Black" panose="020B0A04020102020204" pitchFamily="34" charset="0"/>
              </a:rPr>
              <a:t>Classes</a:t>
            </a:r>
            <a:endParaRPr>
              <a:latin typeface="Arial Black" panose="020B0A04020102020204" pitchFamily="34" charset="0"/>
            </a:endParaRPr>
          </a:p>
        </p:txBody>
      </p:sp>
      <p:sp>
        <p:nvSpPr>
          <p:cNvPr id="660" name="Google Shape;660;p62"/>
          <p:cNvSpPr txBox="1">
            <a:spLocks noGrp="1"/>
          </p:cNvSpPr>
          <p:nvPr>
            <p:ph type="title" idx="14"/>
          </p:nvPr>
        </p:nvSpPr>
        <p:spPr>
          <a:xfrm>
            <a:off x="6403669" y="3888152"/>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D9D9D9"/>
                </a:solidFill>
                <a:latin typeface="Arial Black" panose="020B0A04020102020204" pitchFamily="34" charset="0"/>
              </a:rPr>
              <a:t>Meetings</a:t>
            </a:r>
            <a:endParaRPr>
              <a:solidFill>
                <a:srgbClr val="D9D9D9"/>
              </a:solidFill>
              <a:latin typeface="Arial Black" panose="020B0A04020102020204" pitchFamily="34" charset="0"/>
            </a:endParaRPr>
          </a:p>
        </p:txBody>
      </p:sp>
      <p:sp>
        <p:nvSpPr>
          <p:cNvPr id="661" name="Google Shape;661;p6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latin typeface="Arial Black" panose="020B0A04020102020204" pitchFamily="34" charset="0"/>
              </a:rPr>
              <a:t>OBJECTIVES</a:t>
            </a:r>
            <a:endParaRPr>
              <a:latin typeface="Arial Black" panose="020B0A04020102020204" pitchFamily="34" charset="0"/>
            </a:endParaRPr>
          </a:p>
        </p:txBody>
      </p:sp>
      <p:sp>
        <p:nvSpPr>
          <p:cNvPr id="662" name="Google Shape;662;p62"/>
          <p:cNvSpPr txBox="1">
            <a:spLocks noGrp="1"/>
          </p:cNvSpPr>
          <p:nvPr>
            <p:ph type="title" idx="2"/>
          </p:nvPr>
        </p:nvSpPr>
        <p:spPr>
          <a:xfrm>
            <a:off x="718056" y="2090771"/>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rial Black" panose="020B0A04020102020204" pitchFamily="34" charset="0"/>
              </a:rPr>
              <a:t>Manage Users</a:t>
            </a:r>
            <a:endParaRPr>
              <a:latin typeface="Arial Black" panose="020B0A04020102020204" pitchFamily="34" charset="0"/>
            </a:endParaRPr>
          </a:p>
        </p:txBody>
      </p:sp>
      <p:sp>
        <p:nvSpPr>
          <p:cNvPr id="664" name="Google Shape;664;p62"/>
          <p:cNvSpPr txBox="1">
            <a:spLocks noGrp="1"/>
          </p:cNvSpPr>
          <p:nvPr>
            <p:ph type="title" idx="3"/>
          </p:nvPr>
        </p:nvSpPr>
        <p:spPr>
          <a:xfrm>
            <a:off x="3578948" y="2113498"/>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D9D9D9"/>
                </a:solidFill>
                <a:latin typeface="Arial Black" panose="020B0A04020102020204" pitchFamily="34" charset="0"/>
              </a:rPr>
              <a:t>Courses</a:t>
            </a:r>
            <a:endParaRPr>
              <a:solidFill>
                <a:srgbClr val="D9D9D9"/>
              </a:solidFill>
              <a:latin typeface="Arial Black" panose="020B0A04020102020204" pitchFamily="34" charset="0"/>
            </a:endParaRPr>
          </a:p>
        </p:txBody>
      </p:sp>
      <p:sp>
        <p:nvSpPr>
          <p:cNvPr id="666" name="Google Shape;666;p62"/>
          <p:cNvSpPr txBox="1">
            <a:spLocks noGrp="1"/>
          </p:cNvSpPr>
          <p:nvPr>
            <p:ph type="title" idx="5"/>
          </p:nvPr>
        </p:nvSpPr>
        <p:spPr>
          <a:xfrm>
            <a:off x="678756" y="3888152"/>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D9D9D9"/>
                </a:solidFill>
                <a:latin typeface="Arial Black" panose="020B0A04020102020204" pitchFamily="34" charset="0"/>
              </a:rPr>
              <a:t>Exams</a:t>
            </a:r>
            <a:endParaRPr>
              <a:solidFill>
                <a:srgbClr val="D9D9D9"/>
              </a:solidFill>
              <a:latin typeface="Arial Black" panose="020B0A04020102020204" pitchFamily="34" charset="0"/>
            </a:endParaRPr>
          </a:p>
        </p:txBody>
      </p:sp>
      <p:sp>
        <p:nvSpPr>
          <p:cNvPr id="668" name="Google Shape;668;p62"/>
          <p:cNvSpPr txBox="1">
            <a:spLocks noGrp="1"/>
          </p:cNvSpPr>
          <p:nvPr>
            <p:ph type="title" idx="7"/>
          </p:nvPr>
        </p:nvSpPr>
        <p:spPr>
          <a:xfrm>
            <a:off x="3563764" y="3921767"/>
            <a:ext cx="19860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rial Black" panose="020B0A04020102020204" pitchFamily="34" charset="0"/>
              </a:rPr>
              <a:t>Shared Boards</a:t>
            </a:r>
            <a:endParaRPr>
              <a:latin typeface="Arial Black" panose="020B0A04020102020204" pitchFamily="34" charset="0"/>
            </a:endParaRPr>
          </a:p>
        </p:txBody>
      </p:sp>
      <p:grpSp>
        <p:nvGrpSpPr>
          <p:cNvPr id="670" name="Google Shape;670;p62"/>
          <p:cNvGrpSpPr/>
          <p:nvPr/>
        </p:nvGrpSpPr>
        <p:grpSpPr>
          <a:xfrm>
            <a:off x="1318155" y="2967012"/>
            <a:ext cx="789494" cy="489430"/>
            <a:chOff x="1198851" y="1958025"/>
            <a:chExt cx="1435443" cy="889872"/>
          </a:xfrm>
          <a:noFill/>
        </p:grpSpPr>
        <p:sp>
          <p:nvSpPr>
            <p:cNvPr id="671" name="Google Shape;671;p62"/>
            <p:cNvSpPr/>
            <p:nvPr/>
          </p:nvSpPr>
          <p:spPr>
            <a:xfrm rot="-1799664">
              <a:off x="1198851" y="1978430"/>
              <a:ext cx="1435443" cy="869467"/>
            </a:xfrm>
            <a:prstGeom prst="ellipse">
              <a:avLst/>
            </a:prstGeom>
            <a:grp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FFFF00"/>
                </a:highlight>
              </a:endParaRPr>
            </a:p>
          </p:txBody>
        </p:sp>
        <p:sp>
          <p:nvSpPr>
            <p:cNvPr id="672" name="Google Shape;672;p62"/>
            <p:cNvSpPr/>
            <p:nvPr/>
          </p:nvSpPr>
          <p:spPr>
            <a:xfrm>
              <a:off x="2457325" y="1958025"/>
              <a:ext cx="97800" cy="97800"/>
            </a:xfrm>
            <a:prstGeom prst="ellipse">
              <a:avLst/>
            </a:prstGeom>
            <a:grpFill/>
            <a:ln>
              <a:solidFill>
                <a:schemeClr val="accent1"/>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FFFF00"/>
                </a:highlight>
              </a:endParaRPr>
            </a:p>
          </p:txBody>
        </p:sp>
      </p:grpSp>
      <p:grpSp>
        <p:nvGrpSpPr>
          <p:cNvPr id="673" name="Google Shape;673;p62"/>
          <p:cNvGrpSpPr/>
          <p:nvPr/>
        </p:nvGrpSpPr>
        <p:grpSpPr>
          <a:xfrm>
            <a:off x="4110529" y="2812922"/>
            <a:ext cx="922845" cy="808830"/>
            <a:chOff x="1077623" y="1677864"/>
            <a:chExt cx="1677900" cy="1470600"/>
          </a:xfrm>
        </p:grpSpPr>
        <p:sp>
          <p:nvSpPr>
            <p:cNvPr id="674" name="Google Shape;674;p62"/>
            <p:cNvSpPr/>
            <p:nvPr/>
          </p:nvSpPr>
          <p:spPr>
            <a:xfrm rot="-1799664">
              <a:off x="1198851" y="1978430"/>
              <a:ext cx="1435443" cy="869467"/>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5" name="Google Shape;675;p62"/>
            <p:cNvSpPr/>
            <p:nvPr/>
          </p:nvSpPr>
          <p:spPr>
            <a:xfrm>
              <a:off x="2457325" y="1958025"/>
              <a:ext cx="97800" cy="97800"/>
            </a:xfrm>
            <a:prstGeom prst="ellipse">
              <a:avLst/>
            </a:prstGeom>
            <a:solidFill>
              <a:schemeClr val="lt1"/>
            </a:solidFill>
            <a:ln>
              <a:solidFill>
                <a:schemeClr val="accent1"/>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676" name="Google Shape;676;p62"/>
          <p:cNvGrpSpPr/>
          <p:nvPr/>
        </p:nvGrpSpPr>
        <p:grpSpPr>
          <a:xfrm>
            <a:off x="7036255" y="2967012"/>
            <a:ext cx="789494" cy="489430"/>
            <a:chOff x="1198851" y="1958025"/>
            <a:chExt cx="1435443" cy="889872"/>
          </a:xfrm>
        </p:grpSpPr>
        <p:sp>
          <p:nvSpPr>
            <p:cNvPr id="677" name="Google Shape;677;p62"/>
            <p:cNvSpPr/>
            <p:nvPr/>
          </p:nvSpPr>
          <p:spPr>
            <a:xfrm rot="-1799664">
              <a:off x="1198851" y="1978430"/>
              <a:ext cx="1435443" cy="869467"/>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8" name="Google Shape;678;p62"/>
            <p:cNvSpPr/>
            <p:nvPr/>
          </p:nvSpPr>
          <p:spPr>
            <a:xfrm>
              <a:off x="2457325" y="1958025"/>
              <a:ext cx="97800" cy="97800"/>
            </a:xfrm>
            <a:prstGeom prst="ellipse">
              <a:avLst/>
            </a:prstGeom>
            <a:solidFill>
              <a:schemeClr val="lt1"/>
            </a:solidFill>
            <a:ln>
              <a:solidFill>
                <a:schemeClr val="accent1"/>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679" name="Google Shape;679;p62"/>
          <p:cNvGrpSpPr/>
          <p:nvPr/>
        </p:nvGrpSpPr>
        <p:grpSpPr>
          <a:xfrm>
            <a:off x="1251479" y="1101259"/>
            <a:ext cx="922845" cy="808830"/>
            <a:chOff x="1077623" y="1677864"/>
            <a:chExt cx="1677900" cy="1470600"/>
          </a:xfrm>
          <a:noFill/>
        </p:grpSpPr>
        <p:sp>
          <p:nvSpPr>
            <p:cNvPr id="680" name="Google Shape;680;p62"/>
            <p:cNvSpPr/>
            <p:nvPr/>
          </p:nvSpPr>
          <p:spPr>
            <a:xfrm rot="-1799664">
              <a:off x="1198851" y="1978430"/>
              <a:ext cx="1435443" cy="869467"/>
            </a:xfrm>
            <a:prstGeom prst="ellipse">
              <a:avLst/>
            </a:prstGeom>
            <a:grp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2"/>
            <p:cNvSpPr/>
            <p:nvPr/>
          </p:nvSpPr>
          <p:spPr>
            <a:xfrm>
              <a:off x="2457325" y="1958025"/>
              <a:ext cx="97800" cy="97800"/>
            </a:xfrm>
            <a:prstGeom prst="ellipse">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62"/>
          <p:cNvGrpSpPr/>
          <p:nvPr/>
        </p:nvGrpSpPr>
        <p:grpSpPr>
          <a:xfrm>
            <a:off x="4110529" y="1101259"/>
            <a:ext cx="922845" cy="808830"/>
            <a:chOff x="1077623" y="1677864"/>
            <a:chExt cx="1677900" cy="1470600"/>
          </a:xfrm>
          <a:noFill/>
        </p:grpSpPr>
        <p:sp>
          <p:nvSpPr>
            <p:cNvPr id="683" name="Google Shape;683;p62"/>
            <p:cNvSpPr/>
            <p:nvPr/>
          </p:nvSpPr>
          <p:spPr>
            <a:xfrm rot="-1799664">
              <a:off x="1198851" y="1978430"/>
              <a:ext cx="1435443" cy="869467"/>
            </a:xfrm>
            <a:prstGeom prst="ellipse">
              <a:avLst/>
            </a:prstGeom>
            <a:grp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2"/>
            <p:cNvSpPr/>
            <p:nvPr/>
          </p:nvSpPr>
          <p:spPr>
            <a:xfrm>
              <a:off x="2457325" y="1958025"/>
              <a:ext cx="97800" cy="97800"/>
            </a:xfrm>
            <a:prstGeom prst="ellipse">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62"/>
          <p:cNvGrpSpPr/>
          <p:nvPr/>
        </p:nvGrpSpPr>
        <p:grpSpPr>
          <a:xfrm>
            <a:off x="6969579" y="1101259"/>
            <a:ext cx="922845" cy="808830"/>
            <a:chOff x="1077623" y="1677864"/>
            <a:chExt cx="1677900" cy="1470600"/>
          </a:xfrm>
          <a:noFill/>
        </p:grpSpPr>
        <p:sp>
          <p:nvSpPr>
            <p:cNvPr id="686" name="Google Shape;686;p62"/>
            <p:cNvSpPr/>
            <p:nvPr/>
          </p:nvSpPr>
          <p:spPr>
            <a:xfrm rot="-1799664">
              <a:off x="1198851" y="1978430"/>
              <a:ext cx="1435443" cy="869467"/>
            </a:xfrm>
            <a:prstGeom prst="ellipse">
              <a:avLst/>
            </a:prstGeom>
            <a:grp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7" name="Google Shape;687;p62"/>
            <p:cNvSpPr/>
            <p:nvPr/>
          </p:nvSpPr>
          <p:spPr>
            <a:xfrm>
              <a:off x="2457325" y="1958025"/>
              <a:ext cx="97800" cy="97800"/>
            </a:xfrm>
            <a:prstGeom prst="ellipse">
              <a:avLst/>
            </a:prstGeom>
            <a:grpFill/>
            <a:ln>
              <a:solidFill>
                <a:schemeClr val="accent1"/>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688" name="Google Shape;688;p62"/>
          <p:cNvGrpSpPr/>
          <p:nvPr/>
        </p:nvGrpSpPr>
        <p:grpSpPr>
          <a:xfrm>
            <a:off x="4394765" y="3046451"/>
            <a:ext cx="354363" cy="353631"/>
            <a:chOff x="7990840" y="2435226"/>
            <a:chExt cx="354363" cy="353631"/>
          </a:xfrm>
          <a:solidFill>
            <a:schemeClr val="accent2"/>
          </a:solidFill>
        </p:grpSpPr>
        <p:sp>
          <p:nvSpPr>
            <p:cNvPr id="689" name="Google Shape;689;p62"/>
            <p:cNvSpPr/>
            <p:nvPr/>
          </p:nvSpPr>
          <p:spPr>
            <a:xfrm>
              <a:off x="7990840" y="2435226"/>
              <a:ext cx="354363" cy="353631"/>
            </a:xfrm>
            <a:custGeom>
              <a:avLst/>
              <a:gdLst/>
              <a:ahLst/>
              <a:cxnLst/>
              <a:rect l="l" t="t" r="r" b="b"/>
              <a:pathLst>
                <a:path w="11133" h="11110" extrusionOk="0">
                  <a:moveTo>
                    <a:pt x="3477" y="1727"/>
                  </a:moveTo>
                  <a:cubicBezTo>
                    <a:pt x="3679" y="1727"/>
                    <a:pt x="3834" y="1894"/>
                    <a:pt x="3834" y="2084"/>
                  </a:cubicBezTo>
                  <a:lnTo>
                    <a:pt x="3834" y="2430"/>
                  </a:lnTo>
                  <a:cubicBezTo>
                    <a:pt x="3834" y="2727"/>
                    <a:pt x="3596" y="2965"/>
                    <a:pt x="3298" y="2965"/>
                  </a:cubicBezTo>
                  <a:cubicBezTo>
                    <a:pt x="3024" y="2965"/>
                    <a:pt x="2786" y="2727"/>
                    <a:pt x="2786" y="2430"/>
                  </a:cubicBezTo>
                  <a:lnTo>
                    <a:pt x="2786" y="2084"/>
                  </a:lnTo>
                  <a:cubicBezTo>
                    <a:pt x="2786" y="1894"/>
                    <a:pt x="2941" y="1727"/>
                    <a:pt x="3143" y="1727"/>
                  </a:cubicBezTo>
                  <a:close/>
                  <a:moveTo>
                    <a:pt x="3477" y="3299"/>
                  </a:moveTo>
                  <a:lnTo>
                    <a:pt x="3477" y="3311"/>
                  </a:lnTo>
                  <a:cubicBezTo>
                    <a:pt x="3501" y="3382"/>
                    <a:pt x="3513" y="3454"/>
                    <a:pt x="3536" y="3537"/>
                  </a:cubicBezTo>
                  <a:lnTo>
                    <a:pt x="3322" y="3751"/>
                  </a:lnTo>
                  <a:lnTo>
                    <a:pt x="3286" y="3751"/>
                  </a:lnTo>
                  <a:lnTo>
                    <a:pt x="3060" y="3537"/>
                  </a:lnTo>
                  <a:cubicBezTo>
                    <a:pt x="3096" y="3489"/>
                    <a:pt x="3108" y="3430"/>
                    <a:pt x="3108" y="3370"/>
                  </a:cubicBezTo>
                  <a:lnTo>
                    <a:pt x="3108" y="3299"/>
                  </a:lnTo>
                  <a:close/>
                  <a:moveTo>
                    <a:pt x="5418" y="4966"/>
                  </a:moveTo>
                  <a:lnTo>
                    <a:pt x="5418" y="7025"/>
                  </a:lnTo>
                  <a:lnTo>
                    <a:pt x="5406" y="7025"/>
                  </a:lnTo>
                  <a:lnTo>
                    <a:pt x="4346" y="7787"/>
                  </a:lnTo>
                  <a:lnTo>
                    <a:pt x="4346" y="5180"/>
                  </a:lnTo>
                  <a:cubicBezTo>
                    <a:pt x="4429" y="5239"/>
                    <a:pt x="4536" y="5287"/>
                    <a:pt x="4656" y="5299"/>
                  </a:cubicBezTo>
                  <a:lnTo>
                    <a:pt x="4786" y="5299"/>
                  </a:lnTo>
                  <a:cubicBezTo>
                    <a:pt x="4929" y="5287"/>
                    <a:pt x="5060" y="5239"/>
                    <a:pt x="5167" y="5156"/>
                  </a:cubicBezTo>
                  <a:lnTo>
                    <a:pt x="5418" y="4966"/>
                  </a:lnTo>
                  <a:close/>
                  <a:moveTo>
                    <a:pt x="2846" y="3739"/>
                  </a:moveTo>
                  <a:lnTo>
                    <a:pt x="3096" y="3989"/>
                  </a:lnTo>
                  <a:cubicBezTo>
                    <a:pt x="3155" y="4049"/>
                    <a:pt x="3239" y="4096"/>
                    <a:pt x="3334" y="4096"/>
                  </a:cubicBezTo>
                  <a:cubicBezTo>
                    <a:pt x="3417" y="4096"/>
                    <a:pt x="3513" y="4073"/>
                    <a:pt x="3572" y="3989"/>
                  </a:cubicBezTo>
                  <a:lnTo>
                    <a:pt x="3798" y="3775"/>
                  </a:lnTo>
                  <a:cubicBezTo>
                    <a:pt x="3870" y="3799"/>
                    <a:pt x="3941" y="3823"/>
                    <a:pt x="4013" y="3823"/>
                  </a:cubicBezTo>
                  <a:cubicBezTo>
                    <a:pt x="4072" y="3823"/>
                    <a:pt x="4120" y="3858"/>
                    <a:pt x="4167" y="3906"/>
                  </a:cubicBezTo>
                  <a:lnTo>
                    <a:pt x="4644" y="4501"/>
                  </a:lnTo>
                  <a:cubicBezTo>
                    <a:pt x="4676" y="4541"/>
                    <a:pt x="4724" y="4558"/>
                    <a:pt x="4769" y="4558"/>
                  </a:cubicBezTo>
                  <a:cubicBezTo>
                    <a:pt x="4807" y="4558"/>
                    <a:pt x="4843" y="4547"/>
                    <a:pt x="4870" y="4525"/>
                  </a:cubicBezTo>
                  <a:lnTo>
                    <a:pt x="5441" y="4061"/>
                  </a:lnTo>
                  <a:cubicBezTo>
                    <a:pt x="5483" y="4031"/>
                    <a:pt x="5534" y="4016"/>
                    <a:pt x="5581" y="4016"/>
                  </a:cubicBezTo>
                  <a:cubicBezTo>
                    <a:pt x="5629" y="4016"/>
                    <a:pt x="5674" y="4031"/>
                    <a:pt x="5703" y="4061"/>
                  </a:cubicBezTo>
                  <a:cubicBezTo>
                    <a:pt x="5739" y="4108"/>
                    <a:pt x="5763" y="4156"/>
                    <a:pt x="5763" y="4216"/>
                  </a:cubicBezTo>
                  <a:cubicBezTo>
                    <a:pt x="5739" y="4227"/>
                    <a:pt x="5727" y="4275"/>
                    <a:pt x="5679" y="4311"/>
                  </a:cubicBezTo>
                  <a:lnTo>
                    <a:pt x="4953" y="4882"/>
                  </a:lnTo>
                  <a:cubicBezTo>
                    <a:pt x="4894" y="4930"/>
                    <a:pt x="4834" y="4966"/>
                    <a:pt x="4763" y="4966"/>
                  </a:cubicBezTo>
                  <a:lnTo>
                    <a:pt x="4691" y="4966"/>
                  </a:lnTo>
                  <a:cubicBezTo>
                    <a:pt x="4596" y="4942"/>
                    <a:pt x="4513" y="4906"/>
                    <a:pt x="4453" y="4823"/>
                  </a:cubicBezTo>
                  <a:lnTo>
                    <a:pt x="4310" y="4644"/>
                  </a:lnTo>
                  <a:cubicBezTo>
                    <a:pt x="4288" y="4607"/>
                    <a:pt x="4247" y="4588"/>
                    <a:pt x="4205" y="4588"/>
                  </a:cubicBezTo>
                  <a:cubicBezTo>
                    <a:pt x="4180" y="4588"/>
                    <a:pt x="4154" y="4595"/>
                    <a:pt x="4132" y="4608"/>
                  </a:cubicBezTo>
                  <a:cubicBezTo>
                    <a:pt x="4072" y="4632"/>
                    <a:pt x="4036" y="4692"/>
                    <a:pt x="4036" y="4751"/>
                  </a:cubicBezTo>
                  <a:lnTo>
                    <a:pt x="4036" y="8014"/>
                  </a:lnTo>
                  <a:lnTo>
                    <a:pt x="3655" y="8276"/>
                  </a:lnTo>
                  <a:lnTo>
                    <a:pt x="3655" y="6763"/>
                  </a:lnTo>
                  <a:cubicBezTo>
                    <a:pt x="3655" y="6668"/>
                    <a:pt x="3584" y="6597"/>
                    <a:pt x="3501" y="6597"/>
                  </a:cubicBezTo>
                  <a:cubicBezTo>
                    <a:pt x="3405" y="6597"/>
                    <a:pt x="3334" y="6668"/>
                    <a:pt x="3334" y="6763"/>
                  </a:cubicBezTo>
                  <a:lnTo>
                    <a:pt x="3334" y="8502"/>
                  </a:lnTo>
                  <a:lnTo>
                    <a:pt x="2798" y="8895"/>
                  </a:lnTo>
                  <a:lnTo>
                    <a:pt x="2798" y="6811"/>
                  </a:lnTo>
                  <a:cubicBezTo>
                    <a:pt x="2798" y="6644"/>
                    <a:pt x="2751" y="6490"/>
                    <a:pt x="2691" y="6347"/>
                  </a:cubicBezTo>
                  <a:lnTo>
                    <a:pt x="2524" y="6013"/>
                  </a:lnTo>
                  <a:cubicBezTo>
                    <a:pt x="2489" y="5918"/>
                    <a:pt x="2453" y="5811"/>
                    <a:pt x="2453" y="5704"/>
                  </a:cubicBezTo>
                  <a:lnTo>
                    <a:pt x="2453" y="4037"/>
                  </a:lnTo>
                  <a:cubicBezTo>
                    <a:pt x="2453" y="3966"/>
                    <a:pt x="2500" y="3906"/>
                    <a:pt x="2560" y="3870"/>
                  </a:cubicBezTo>
                  <a:lnTo>
                    <a:pt x="2846" y="3739"/>
                  </a:lnTo>
                  <a:close/>
                  <a:moveTo>
                    <a:pt x="5560" y="1"/>
                  </a:moveTo>
                  <a:cubicBezTo>
                    <a:pt x="5477" y="1"/>
                    <a:pt x="5406" y="84"/>
                    <a:pt x="5406" y="167"/>
                  </a:cubicBezTo>
                  <a:lnTo>
                    <a:pt x="5406" y="3680"/>
                  </a:lnTo>
                  <a:cubicBezTo>
                    <a:pt x="5346" y="3692"/>
                    <a:pt x="5287" y="3727"/>
                    <a:pt x="5239" y="3775"/>
                  </a:cubicBezTo>
                  <a:lnTo>
                    <a:pt x="4775" y="4132"/>
                  </a:lnTo>
                  <a:lnTo>
                    <a:pt x="4405" y="3656"/>
                  </a:lnTo>
                  <a:cubicBezTo>
                    <a:pt x="4298" y="3537"/>
                    <a:pt x="4167" y="3454"/>
                    <a:pt x="4001" y="3454"/>
                  </a:cubicBezTo>
                  <a:cubicBezTo>
                    <a:pt x="3894" y="3454"/>
                    <a:pt x="3822" y="3370"/>
                    <a:pt x="3822" y="3275"/>
                  </a:cubicBezTo>
                  <a:lnTo>
                    <a:pt x="3822" y="3096"/>
                  </a:lnTo>
                  <a:cubicBezTo>
                    <a:pt x="4036" y="2953"/>
                    <a:pt x="4167" y="2703"/>
                    <a:pt x="4167" y="2418"/>
                  </a:cubicBezTo>
                  <a:lnTo>
                    <a:pt x="4167" y="2072"/>
                  </a:lnTo>
                  <a:cubicBezTo>
                    <a:pt x="4167" y="1703"/>
                    <a:pt x="3858" y="1394"/>
                    <a:pt x="3477" y="1394"/>
                  </a:cubicBezTo>
                  <a:lnTo>
                    <a:pt x="3143" y="1394"/>
                  </a:lnTo>
                  <a:cubicBezTo>
                    <a:pt x="2762" y="1394"/>
                    <a:pt x="2453" y="1703"/>
                    <a:pt x="2453" y="2072"/>
                  </a:cubicBezTo>
                  <a:lnTo>
                    <a:pt x="2453" y="2418"/>
                  </a:lnTo>
                  <a:cubicBezTo>
                    <a:pt x="2453" y="2703"/>
                    <a:pt x="2584" y="2953"/>
                    <a:pt x="2798" y="3096"/>
                  </a:cubicBezTo>
                  <a:lnTo>
                    <a:pt x="2798" y="3358"/>
                  </a:lnTo>
                  <a:lnTo>
                    <a:pt x="2798" y="3370"/>
                  </a:lnTo>
                  <a:lnTo>
                    <a:pt x="2393" y="3573"/>
                  </a:lnTo>
                  <a:cubicBezTo>
                    <a:pt x="2215" y="3668"/>
                    <a:pt x="2108" y="3846"/>
                    <a:pt x="2108" y="4037"/>
                  </a:cubicBezTo>
                  <a:lnTo>
                    <a:pt x="2108" y="5704"/>
                  </a:lnTo>
                  <a:cubicBezTo>
                    <a:pt x="2108" y="5871"/>
                    <a:pt x="2155" y="6013"/>
                    <a:pt x="2215" y="6168"/>
                  </a:cubicBezTo>
                  <a:lnTo>
                    <a:pt x="2381" y="6490"/>
                  </a:lnTo>
                  <a:cubicBezTo>
                    <a:pt x="2429" y="6597"/>
                    <a:pt x="2453" y="6704"/>
                    <a:pt x="2453" y="6811"/>
                  </a:cubicBezTo>
                  <a:lnTo>
                    <a:pt x="2453" y="9133"/>
                  </a:lnTo>
                  <a:lnTo>
                    <a:pt x="84" y="10812"/>
                  </a:lnTo>
                  <a:cubicBezTo>
                    <a:pt x="12" y="10859"/>
                    <a:pt x="0" y="10954"/>
                    <a:pt x="48" y="11038"/>
                  </a:cubicBezTo>
                  <a:cubicBezTo>
                    <a:pt x="69" y="11081"/>
                    <a:pt x="116" y="11102"/>
                    <a:pt x="166" y="11102"/>
                  </a:cubicBezTo>
                  <a:cubicBezTo>
                    <a:pt x="199" y="11102"/>
                    <a:pt x="234" y="11093"/>
                    <a:pt x="262" y="11074"/>
                  </a:cubicBezTo>
                  <a:lnTo>
                    <a:pt x="5548" y="7323"/>
                  </a:lnTo>
                  <a:lnTo>
                    <a:pt x="10835" y="11074"/>
                  </a:lnTo>
                  <a:cubicBezTo>
                    <a:pt x="10859" y="11097"/>
                    <a:pt x="10894" y="11109"/>
                    <a:pt x="10918" y="11109"/>
                  </a:cubicBezTo>
                  <a:cubicBezTo>
                    <a:pt x="10966" y="11109"/>
                    <a:pt x="11025" y="11074"/>
                    <a:pt x="11061" y="11038"/>
                  </a:cubicBezTo>
                  <a:cubicBezTo>
                    <a:pt x="11133" y="10954"/>
                    <a:pt x="11121" y="10859"/>
                    <a:pt x="11037" y="10812"/>
                  </a:cubicBezTo>
                  <a:lnTo>
                    <a:pt x="5727" y="7049"/>
                  </a:lnTo>
                  <a:lnTo>
                    <a:pt x="5727" y="4692"/>
                  </a:lnTo>
                  <a:lnTo>
                    <a:pt x="5882" y="4573"/>
                  </a:lnTo>
                  <a:cubicBezTo>
                    <a:pt x="6001" y="4477"/>
                    <a:pt x="6072" y="4335"/>
                    <a:pt x="6072" y="4180"/>
                  </a:cubicBezTo>
                  <a:cubicBezTo>
                    <a:pt x="6072" y="4037"/>
                    <a:pt x="6013" y="3882"/>
                    <a:pt x="5906" y="3787"/>
                  </a:cubicBezTo>
                  <a:cubicBezTo>
                    <a:pt x="5858" y="3739"/>
                    <a:pt x="5787" y="3704"/>
                    <a:pt x="5727" y="3680"/>
                  </a:cubicBezTo>
                  <a:lnTo>
                    <a:pt x="5727" y="667"/>
                  </a:lnTo>
                  <a:lnTo>
                    <a:pt x="7906" y="667"/>
                  </a:lnTo>
                  <a:lnTo>
                    <a:pt x="7680" y="1132"/>
                  </a:lnTo>
                  <a:cubicBezTo>
                    <a:pt x="7644" y="1179"/>
                    <a:pt x="7644" y="1239"/>
                    <a:pt x="7680" y="1287"/>
                  </a:cubicBezTo>
                  <a:lnTo>
                    <a:pt x="7906" y="1751"/>
                  </a:lnTo>
                  <a:lnTo>
                    <a:pt x="6251" y="1751"/>
                  </a:lnTo>
                  <a:cubicBezTo>
                    <a:pt x="6156" y="1751"/>
                    <a:pt x="6084" y="1822"/>
                    <a:pt x="6084" y="1906"/>
                  </a:cubicBezTo>
                  <a:cubicBezTo>
                    <a:pt x="6084" y="2001"/>
                    <a:pt x="6156" y="2072"/>
                    <a:pt x="6251" y="2072"/>
                  </a:cubicBezTo>
                  <a:lnTo>
                    <a:pt x="8156" y="2072"/>
                  </a:lnTo>
                  <a:cubicBezTo>
                    <a:pt x="8215" y="2072"/>
                    <a:pt x="8263" y="2049"/>
                    <a:pt x="8287" y="2001"/>
                  </a:cubicBezTo>
                  <a:cubicBezTo>
                    <a:pt x="8323" y="1953"/>
                    <a:pt x="8323" y="1894"/>
                    <a:pt x="8287" y="1834"/>
                  </a:cubicBezTo>
                  <a:lnTo>
                    <a:pt x="7977" y="1215"/>
                  </a:lnTo>
                  <a:lnTo>
                    <a:pt x="8287" y="584"/>
                  </a:lnTo>
                  <a:cubicBezTo>
                    <a:pt x="8323" y="537"/>
                    <a:pt x="8323" y="477"/>
                    <a:pt x="8287" y="417"/>
                  </a:cubicBezTo>
                  <a:cubicBezTo>
                    <a:pt x="8263" y="382"/>
                    <a:pt x="8204" y="346"/>
                    <a:pt x="8156" y="346"/>
                  </a:cubicBezTo>
                  <a:lnTo>
                    <a:pt x="5727" y="346"/>
                  </a:lnTo>
                  <a:lnTo>
                    <a:pt x="5727" y="167"/>
                  </a:lnTo>
                  <a:cubicBezTo>
                    <a:pt x="5727" y="84"/>
                    <a:pt x="5656" y="1"/>
                    <a:pt x="5560"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2"/>
            <p:cNvSpPr/>
            <p:nvPr/>
          </p:nvSpPr>
          <p:spPr>
            <a:xfrm>
              <a:off x="8190160" y="2704158"/>
              <a:ext cx="61814" cy="45644"/>
            </a:xfrm>
            <a:custGeom>
              <a:avLst/>
              <a:gdLst/>
              <a:ahLst/>
              <a:cxnLst/>
              <a:rect l="l" t="t" r="r" b="b"/>
              <a:pathLst>
                <a:path w="1942" h="1434" extrusionOk="0">
                  <a:moveTo>
                    <a:pt x="173" y="0"/>
                  </a:moveTo>
                  <a:cubicBezTo>
                    <a:pt x="123" y="0"/>
                    <a:pt x="77" y="22"/>
                    <a:pt x="48" y="65"/>
                  </a:cubicBezTo>
                  <a:cubicBezTo>
                    <a:pt x="1" y="148"/>
                    <a:pt x="13" y="243"/>
                    <a:pt x="96" y="291"/>
                  </a:cubicBezTo>
                  <a:lnTo>
                    <a:pt x="1668" y="1410"/>
                  </a:lnTo>
                  <a:cubicBezTo>
                    <a:pt x="1703" y="1422"/>
                    <a:pt x="1727" y="1434"/>
                    <a:pt x="1763" y="1434"/>
                  </a:cubicBezTo>
                  <a:cubicBezTo>
                    <a:pt x="1799" y="1434"/>
                    <a:pt x="1858" y="1410"/>
                    <a:pt x="1894" y="1362"/>
                  </a:cubicBezTo>
                  <a:cubicBezTo>
                    <a:pt x="1942" y="1291"/>
                    <a:pt x="1918" y="1196"/>
                    <a:pt x="1846" y="1136"/>
                  </a:cubicBezTo>
                  <a:lnTo>
                    <a:pt x="275" y="29"/>
                  </a:lnTo>
                  <a:cubicBezTo>
                    <a:pt x="241" y="10"/>
                    <a:pt x="206" y="0"/>
                    <a:pt x="173"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2"/>
            <p:cNvSpPr/>
            <p:nvPr/>
          </p:nvSpPr>
          <p:spPr>
            <a:xfrm>
              <a:off x="8162882" y="2684201"/>
              <a:ext cx="22026" cy="18239"/>
            </a:xfrm>
            <a:custGeom>
              <a:avLst/>
              <a:gdLst/>
              <a:ahLst/>
              <a:cxnLst/>
              <a:rect l="l" t="t" r="r" b="b"/>
              <a:pathLst>
                <a:path w="692" h="573" extrusionOk="0">
                  <a:moveTo>
                    <a:pt x="177" y="0"/>
                  </a:moveTo>
                  <a:cubicBezTo>
                    <a:pt x="123" y="0"/>
                    <a:pt x="67" y="26"/>
                    <a:pt x="36" y="73"/>
                  </a:cubicBezTo>
                  <a:cubicBezTo>
                    <a:pt x="1" y="144"/>
                    <a:pt x="13" y="251"/>
                    <a:pt x="84" y="299"/>
                  </a:cubicBezTo>
                  <a:lnTo>
                    <a:pt x="429" y="549"/>
                  </a:lnTo>
                  <a:cubicBezTo>
                    <a:pt x="453" y="561"/>
                    <a:pt x="489" y="573"/>
                    <a:pt x="513" y="573"/>
                  </a:cubicBezTo>
                  <a:cubicBezTo>
                    <a:pt x="560" y="573"/>
                    <a:pt x="620" y="549"/>
                    <a:pt x="655" y="501"/>
                  </a:cubicBezTo>
                  <a:cubicBezTo>
                    <a:pt x="691" y="430"/>
                    <a:pt x="679" y="323"/>
                    <a:pt x="608" y="275"/>
                  </a:cubicBezTo>
                  <a:lnTo>
                    <a:pt x="263" y="25"/>
                  </a:lnTo>
                  <a:cubicBezTo>
                    <a:pt x="237" y="8"/>
                    <a:pt x="207" y="0"/>
                    <a:pt x="177"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62"/>
          <p:cNvGrpSpPr/>
          <p:nvPr/>
        </p:nvGrpSpPr>
        <p:grpSpPr>
          <a:xfrm>
            <a:off x="7267008" y="1343522"/>
            <a:ext cx="327976" cy="324316"/>
            <a:chOff x="7528096" y="2450059"/>
            <a:chExt cx="327976" cy="324316"/>
          </a:xfrm>
          <a:solidFill>
            <a:schemeClr val="accent2"/>
          </a:solidFill>
        </p:grpSpPr>
        <p:sp>
          <p:nvSpPr>
            <p:cNvPr id="693" name="Google Shape;693;p62"/>
            <p:cNvSpPr/>
            <p:nvPr/>
          </p:nvSpPr>
          <p:spPr>
            <a:xfrm>
              <a:off x="7569411" y="2697187"/>
              <a:ext cx="26928" cy="25623"/>
            </a:xfrm>
            <a:custGeom>
              <a:avLst/>
              <a:gdLst/>
              <a:ahLst/>
              <a:cxnLst/>
              <a:rect l="l" t="t" r="r" b="b"/>
              <a:pathLst>
                <a:path w="846" h="805" extrusionOk="0">
                  <a:moveTo>
                    <a:pt x="679" y="1"/>
                  </a:moveTo>
                  <a:cubicBezTo>
                    <a:pt x="640" y="1"/>
                    <a:pt x="602" y="16"/>
                    <a:pt x="572" y="46"/>
                  </a:cubicBezTo>
                  <a:lnTo>
                    <a:pt x="60" y="558"/>
                  </a:lnTo>
                  <a:cubicBezTo>
                    <a:pt x="0" y="617"/>
                    <a:pt x="0" y="700"/>
                    <a:pt x="60" y="760"/>
                  </a:cubicBezTo>
                  <a:cubicBezTo>
                    <a:pt x="96" y="790"/>
                    <a:pt x="134" y="805"/>
                    <a:pt x="172" y="805"/>
                  </a:cubicBezTo>
                  <a:cubicBezTo>
                    <a:pt x="209" y="805"/>
                    <a:pt x="244" y="790"/>
                    <a:pt x="274" y="760"/>
                  </a:cubicBezTo>
                  <a:lnTo>
                    <a:pt x="786" y="260"/>
                  </a:lnTo>
                  <a:cubicBezTo>
                    <a:pt x="846" y="200"/>
                    <a:pt x="846" y="105"/>
                    <a:pt x="786" y="46"/>
                  </a:cubicBezTo>
                  <a:cubicBezTo>
                    <a:pt x="756" y="16"/>
                    <a:pt x="718" y="1"/>
                    <a:pt x="679"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2"/>
            <p:cNvSpPr/>
            <p:nvPr/>
          </p:nvSpPr>
          <p:spPr>
            <a:xfrm>
              <a:off x="7600859" y="2728667"/>
              <a:ext cx="26578" cy="25591"/>
            </a:xfrm>
            <a:custGeom>
              <a:avLst/>
              <a:gdLst/>
              <a:ahLst/>
              <a:cxnLst/>
              <a:rect l="l" t="t" r="r" b="b"/>
              <a:pathLst>
                <a:path w="835" h="804" extrusionOk="0">
                  <a:moveTo>
                    <a:pt x="673" y="0"/>
                  </a:moveTo>
                  <a:cubicBezTo>
                    <a:pt x="638" y="0"/>
                    <a:pt x="602" y="15"/>
                    <a:pt x="572" y="45"/>
                  </a:cubicBezTo>
                  <a:lnTo>
                    <a:pt x="60" y="545"/>
                  </a:lnTo>
                  <a:cubicBezTo>
                    <a:pt x="1" y="604"/>
                    <a:pt x="1" y="700"/>
                    <a:pt x="60" y="759"/>
                  </a:cubicBezTo>
                  <a:cubicBezTo>
                    <a:pt x="90" y="789"/>
                    <a:pt x="129" y="804"/>
                    <a:pt x="167" y="804"/>
                  </a:cubicBezTo>
                  <a:cubicBezTo>
                    <a:pt x="206" y="804"/>
                    <a:pt x="245" y="789"/>
                    <a:pt x="274" y="759"/>
                  </a:cubicBezTo>
                  <a:lnTo>
                    <a:pt x="775" y="247"/>
                  </a:lnTo>
                  <a:cubicBezTo>
                    <a:pt x="834" y="188"/>
                    <a:pt x="834" y="104"/>
                    <a:pt x="775" y="45"/>
                  </a:cubicBezTo>
                  <a:cubicBezTo>
                    <a:pt x="745" y="15"/>
                    <a:pt x="709" y="0"/>
                    <a:pt x="673"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2"/>
            <p:cNvSpPr/>
            <p:nvPr/>
          </p:nvSpPr>
          <p:spPr>
            <a:xfrm>
              <a:off x="7585326" y="2713102"/>
              <a:ext cx="26546" cy="25241"/>
            </a:xfrm>
            <a:custGeom>
              <a:avLst/>
              <a:gdLst/>
              <a:ahLst/>
              <a:cxnLst/>
              <a:rect l="l" t="t" r="r" b="b"/>
              <a:pathLst>
                <a:path w="834" h="793" extrusionOk="0">
                  <a:moveTo>
                    <a:pt x="667" y="1"/>
                  </a:moveTo>
                  <a:cubicBezTo>
                    <a:pt x="629" y="1"/>
                    <a:pt x="590" y="16"/>
                    <a:pt x="560" y="46"/>
                  </a:cubicBezTo>
                  <a:lnTo>
                    <a:pt x="60" y="546"/>
                  </a:lnTo>
                  <a:cubicBezTo>
                    <a:pt x="0" y="605"/>
                    <a:pt x="0" y="700"/>
                    <a:pt x="60" y="748"/>
                  </a:cubicBezTo>
                  <a:cubicBezTo>
                    <a:pt x="90" y="778"/>
                    <a:pt x="125" y="793"/>
                    <a:pt x="161" y="793"/>
                  </a:cubicBezTo>
                  <a:cubicBezTo>
                    <a:pt x="197" y="793"/>
                    <a:pt x="233" y="778"/>
                    <a:pt x="262" y="748"/>
                  </a:cubicBezTo>
                  <a:lnTo>
                    <a:pt x="774" y="248"/>
                  </a:lnTo>
                  <a:cubicBezTo>
                    <a:pt x="834" y="189"/>
                    <a:pt x="834" y="105"/>
                    <a:pt x="774" y="46"/>
                  </a:cubicBezTo>
                  <a:cubicBezTo>
                    <a:pt x="745" y="16"/>
                    <a:pt x="706" y="1"/>
                    <a:pt x="667"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2"/>
            <p:cNvSpPr/>
            <p:nvPr/>
          </p:nvSpPr>
          <p:spPr>
            <a:xfrm>
              <a:off x="7528096" y="2450059"/>
              <a:ext cx="327976" cy="324316"/>
            </a:xfrm>
            <a:custGeom>
              <a:avLst/>
              <a:gdLst/>
              <a:ahLst/>
              <a:cxnLst/>
              <a:rect l="l" t="t" r="r" b="b"/>
              <a:pathLst>
                <a:path w="10304" h="10189" extrusionOk="0">
                  <a:moveTo>
                    <a:pt x="9954" y="309"/>
                  </a:moveTo>
                  <a:lnTo>
                    <a:pt x="9538" y="1761"/>
                  </a:lnTo>
                  <a:lnTo>
                    <a:pt x="8514" y="725"/>
                  </a:lnTo>
                  <a:lnTo>
                    <a:pt x="9954" y="309"/>
                  </a:lnTo>
                  <a:close/>
                  <a:moveTo>
                    <a:pt x="4311" y="3369"/>
                  </a:moveTo>
                  <a:lnTo>
                    <a:pt x="2501" y="5178"/>
                  </a:lnTo>
                  <a:lnTo>
                    <a:pt x="429" y="5012"/>
                  </a:lnTo>
                  <a:cubicBezTo>
                    <a:pt x="394" y="5012"/>
                    <a:pt x="382" y="4988"/>
                    <a:pt x="417" y="4952"/>
                  </a:cubicBezTo>
                  <a:cubicBezTo>
                    <a:pt x="1310" y="4059"/>
                    <a:pt x="2477" y="3523"/>
                    <a:pt x="3727" y="3404"/>
                  </a:cubicBezTo>
                  <a:lnTo>
                    <a:pt x="4311" y="3369"/>
                  </a:lnTo>
                  <a:close/>
                  <a:moveTo>
                    <a:pt x="2537" y="5571"/>
                  </a:moveTo>
                  <a:lnTo>
                    <a:pt x="3358" y="6381"/>
                  </a:lnTo>
                  <a:lnTo>
                    <a:pt x="3049" y="6702"/>
                  </a:lnTo>
                  <a:cubicBezTo>
                    <a:pt x="2715" y="6369"/>
                    <a:pt x="2299" y="5952"/>
                    <a:pt x="2227" y="5893"/>
                  </a:cubicBezTo>
                  <a:lnTo>
                    <a:pt x="2537" y="5571"/>
                  </a:lnTo>
                  <a:close/>
                  <a:moveTo>
                    <a:pt x="2418" y="6464"/>
                  </a:moveTo>
                  <a:lnTo>
                    <a:pt x="2834" y="6881"/>
                  </a:lnTo>
                  <a:lnTo>
                    <a:pt x="2465" y="7250"/>
                  </a:lnTo>
                  <a:cubicBezTo>
                    <a:pt x="2453" y="7262"/>
                    <a:pt x="2441" y="7298"/>
                    <a:pt x="2418" y="7310"/>
                  </a:cubicBezTo>
                  <a:lnTo>
                    <a:pt x="2049" y="6940"/>
                  </a:lnTo>
                  <a:cubicBezTo>
                    <a:pt x="2025" y="6905"/>
                    <a:pt x="2025" y="6857"/>
                    <a:pt x="2049" y="6833"/>
                  </a:cubicBezTo>
                  <a:lnTo>
                    <a:pt x="2418" y="6464"/>
                  </a:lnTo>
                  <a:close/>
                  <a:moveTo>
                    <a:pt x="8168" y="821"/>
                  </a:moveTo>
                  <a:lnTo>
                    <a:pt x="9418" y="2071"/>
                  </a:lnTo>
                  <a:lnTo>
                    <a:pt x="9061" y="3380"/>
                  </a:lnTo>
                  <a:lnTo>
                    <a:pt x="4906" y="7536"/>
                  </a:lnTo>
                  <a:lnTo>
                    <a:pt x="4084" y="6714"/>
                  </a:lnTo>
                  <a:lnTo>
                    <a:pt x="5978" y="4821"/>
                  </a:lnTo>
                  <a:cubicBezTo>
                    <a:pt x="6109" y="4690"/>
                    <a:pt x="6144" y="4452"/>
                    <a:pt x="5966" y="4273"/>
                  </a:cubicBezTo>
                  <a:cubicBezTo>
                    <a:pt x="5888" y="4196"/>
                    <a:pt x="5790" y="4157"/>
                    <a:pt x="5693" y="4157"/>
                  </a:cubicBezTo>
                  <a:cubicBezTo>
                    <a:pt x="5597" y="4157"/>
                    <a:pt x="5501" y="4196"/>
                    <a:pt x="5430" y="4273"/>
                  </a:cubicBezTo>
                  <a:lnTo>
                    <a:pt x="3537" y="6167"/>
                  </a:lnTo>
                  <a:lnTo>
                    <a:pt x="2715" y="5345"/>
                  </a:lnTo>
                  <a:lnTo>
                    <a:pt x="6871" y="1190"/>
                  </a:lnTo>
                  <a:lnTo>
                    <a:pt x="8168" y="821"/>
                  </a:lnTo>
                  <a:close/>
                  <a:moveTo>
                    <a:pt x="5711" y="4485"/>
                  </a:moveTo>
                  <a:cubicBezTo>
                    <a:pt x="5733" y="4485"/>
                    <a:pt x="5757" y="4494"/>
                    <a:pt x="5775" y="4512"/>
                  </a:cubicBezTo>
                  <a:cubicBezTo>
                    <a:pt x="5799" y="4535"/>
                    <a:pt x="5799" y="4595"/>
                    <a:pt x="5775" y="4631"/>
                  </a:cubicBezTo>
                  <a:lnTo>
                    <a:pt x="3775" y="6619"/>
                  </a:lnTo>
                  <a:cubicBezTo>
                    <a:pt x="3692" y="6714"/>
                    <a:pt x="2894" y="7488"/>
                    <a:pt x="2811" y="7595"/>
                  </a:cubicBezTo>
                  <a:cubicBezTo>
                    <a:pt x="2793" y="7607"/>
                    <a:pt x="2769" y="7613"/>
                    <a:pt x="2747" y="7613"/>
                  </a:cubicBezTo>
                  <a:cubicBezTo>
                    <a:pt x="2724" y="7613"/>
                    <a:pt x="2703" y="7607"/>
                    <a:pt x="2691" y="7595"/>
                  </a:cubicBezTo>
                  <a:cubicBezTo>
                    <a:pt x="2656" y="7560"/>
                    <a:pt x="2656" y="7500"/>
                    <a:pt x="2691" y="7476"/>
                  </a:cubicBezTo>
                  <a:lnTo>
                    <a:pt x="5656" y="4512"/>
                  </a:lnTo>
                  <a:cubicBezTo>
                    <a:pt x="5668" y="4494"/>
                    <a:pt x="5689" y="4485"/>
                    <a:pt x="5711" y="4485"/>
                  </a:cubicBezTo>
                  <a:close/>
                  <a:moveTo>
                    <a:pt x="3894" y="6917"/>
                  </a:moveTo>
                  <a:lnTo>
                    <a:pt x="4716" y="7738"/>
                  </a:lnTo>
                  <a:lnTo>
                    <a:pt x="4406" y="8036"/>
                  </a:lnTo>
                  <a:lnTo>
                    <a:pt x="4382" y="8036"/>
                  </a:lnTo>
                  <a:lnTo>
                    <a:pt x="3584" y="7238"/>
                  </a:lnTo>
                  <a:lnTo>
                    <a:pt x="3894" y="6917"/>
                  </a:lnTo>
                  <a:close/>
                  <a:moveTo>
                    <a:pt x="3394" y="7452"/>
                  </a:moveTo>
                  <a:lnTo>
                    <a:pt x="3811" y="7869"/>
                  </a:lnTo>
                  <a:lnTo>
                    <a:pt x="3430" y="8226"/>
                  </a:lnTo>
                  <a:cubicBezTo>
                    <a:pt x="3418" y="8250"/>
                    <a:pt x="3394" y="8250"/>
                    <a:pt x="3394" y="8250"/>
                  </a:cubicBezTo>
                  <a:cubicBezTo>
                    <a:pt x="3370" y="8250"/>
                    <a:pt x="3358" y="8250"/>
                    <a:pt x="3346" y="8226"/>
                  </a:cubicBezTo>
                  <a:lnTo>
                    <a:pt x="2977" y="7857"/>
                  </a:lnTo>
                  <a:cubicBezTo>
                    <a:pt x="2989" y="7845"/>
                    <a:pt x="3013" y="7833"/>
                    <a:pt x="3037" y="7810"/>
                  </a:cubicBezTo>
                  <a:lnTo>
                    <a:pt x="3394" y="7452"/>
                  </a:lnTo>
                  <a:close/>
                  <a:moveTo>
                    <a:pt x="9971" y="1"/>
                  </a:moveTo>
                  <a:cubicBezTo>
                    <a:pt x="9946" y="1"/>
                    <a:pt x="9921" y="4"/>
                    <a:pt x="9895" y="11"/>
                  </a:cubicBezTo>
                  <a:cubicBezTo>
                    <a:pt x="9252" y="213"/>
                    <a:pt x="7394" y="749"/>
                    <a:pt x="6787" y="928"/>
                  </a:cubicBezTo>
                  <a:cubicBezTo>
                    <a:pt x="6751" y="928"/>
                    <a:pt x="6740" y="940"/>
                    <a:pt x="6716" y="963"/>
                  </a:cubicBezTo>
                  <a:lnTo>
                    <a:pt x="4632" y="3047"/>
                  </a:lnTo>
                  <a:lnTo>
                    <a:pt x="3703" y="3130"/>
                  </a:lnTo>
                  <a:cubicBezTo>
                    <a:pt x="2370" y="3226"/>
                    <a:pt x="1144" y="3809"/>
                    <a:pt x="191" y="4750"/>
                  </a:cubicBezTo>
                  <a:cubicBezTo>
                    <a:pt x="1" y="4940"/>
                    <a:pt x="120" y="5285"/>
                    <a:pt x="394" y="5309"/>
                  </a:cubicBezTo>
                  <a:lnTo>
                    <a:pt x="2215" y="5476"/>
                  </a:lnTo>
                  <a:lnTo>
                    <a:pt x="2025" y="5666"/>
                  </a:lnTo>
                  <a:cubicBezTo>
                    <a:pt x="1906" y="5786"/>
                    <a:pt x="1906" y="5964"/>
                    <a:pt x="2025" y="6083"/>
                  </a:cubicBezTo>
                  <a:lnTo>
                    <a:pt x="2203" y="6262"/>
                  </a:lnTo>
                  <a:lnTo>
                    <a:pt x="1822" y="6643"/>
                  </a:lnTo>
                  <a:cubicBezTo>
                    <a:pt x="1679" y="6786"/>
                    <a:pt x="1679" y="7012"/>
                    <a:pt x="1822" y="7155"/>
                  </a:cubicBezTo>
                  <a:lnTo>
                    <a:pt x="3108" y="8441"/>
                  </a:lnTo>
                  <a:cubicBezTo>
                    <a:pt x="3180" y="8512"/>
                    <a:pt x="3272" y="8548"/>
                    <a:pt x="3366" y="8548"/>
                  </a:cubicBezTo>
                  <a:cubicBezTo>
                    <a:pt x="3459" y="8548"/>
                    <a:pt x="3555" y="8512"/>
                    <a:pt x="3632" y="8441"/>
                  </a:cubicBezTo>
                  <a:lnTo>
                    <a:pt x="4001" y="8072"/>
                  </a:lnTo>
                  <a:lnTo>
                    <a:pt x="4180" y="8250"/>
                  </a:lnTo>
                  <a:cubicBezTo>
                    <a:pt x="4239" y="8310"/>
                    <a:pt x="4317" y="8339"/>
                    <a:pt x="4396" y="8339"/>
                  </a:cubicBezTo>
                  <a:cubicBezTo>
                    <a:pt x="4474" y="8339"/>
                    <a:pt x="4555" y="8310"/>
                    <a:pt x="4620" y="8250"/>
                  </a:cubicBezTo>
                  <a:lnTo>
                    <a:pt x="4799" y="8072"/>
                  </a:lnTo>
                  <a:lnTo>
                    <a:pt x="4966" y="9881"/>
                  </a:lnTo>
                  <a:cubicBezTo>
                    <a:pt x="4977" y="10012"/>
                    <a:pt x="5061" y="10119"/>
                    <a:pt x="5180" y="10167"/>
                  </a:cubicBezTo>
                  <a:cubicBezTo>
                    <a:pt x="5216" y="10182"/>
                    <a:pt x="5254" y="10188"/>
                    <a:pt x="5291" y="10188"/>
                  </a:cubicBezTo>
                  <a:cubicBezTo>
                    <a:pt x="5375" y="10188"/>
                    <a:pt x="5455" y="10153"/>
                    <a:pt x="5513" y="10096"/>
                  </a:cubicBezTo>
                  <a:cubicBezTo>
                    <a:pt x="6097" y="9512"/>
                    <a:pt x="6525" y="8822"/>
                    <a:pt x="6811" y="8072"/>
                  </a:cubicBezTo>
                  <a:cubicBezTo>
                    <a:pt x="6847" y="7988"/>
                    <a:pt x="6799" y="7905"/>
                    <a:pt x="6728" y="7869"/>
                  </a:cubicBezTo>
                  <a:cubicBezTo>
                    <a:pt x="6713" y="7865"/>
                    <a:pt x="6698" y="7863"/>
                    <a:pt x="6684" y="7863"/>
                  </a:cubicBezTo>
                  <a:cubicBezTo>
                    <a:pt x="6616" y="7863"/>
                    <a:pt x="6555" y="7906"/>
                    <a:pt x="6525" y="7964"/>
                  </a:cubicBezTo>
                  <a:cubicBezTo>
                    <a:pt x="6263" y="8691"/>
                    <a:pt x="5847" y="9334"/>
                    <a:pt x="5299" y="9881"/>
                  </a:cubicBezTo>
                  <a:cubicBezTo>
                    <a:pt x="5292" y="9885"/>
                    <a:pt x="5285" y="9886"/>
                    <a:pt x="5278" y="9886"/>
                  </a:cubicBezTo>
                  <a:cubicBezTo>
                    <a:pt x="5262" y="9886"/>
                    <a:pt x="5248" y="9878"/>
                    <a:pt x="5239" y="9869"/>
                  </a:cubicBezTo>
                  <a:lnTo>
                    <a:pt x="5061" y="7810"/>
                  </a:lnTo>
                  <a:lnTo>
                    <a:pt x="6871" y="6000"/>
                  </a:lnTo>
                  <a:lnTo>
                    <a:pt x="6871" y="6000"/>
                  </a:lnTo>
                  <a:cubicBezTo>
                    <a:pt x="6811" y="6738"/>
                    <a:pt x="6799" y="6940"/>
                    <a:pt x="6704" y="7310"/>
                  </a:cubicBezTo>
                  <a:cubicBezTo>
                    <a:pt x="6692" y="7381"/>
                    <a:pt x="6740" y="7476"/>
                    <a:pt x="6823" y="7488"/>
                  </a:cubicBezTo>
                  <a:cubicBezTo>
                    <a:pt x="6831" y="7489"/>
                    <a:pt x="6840" y="7490"/>
                    <a:pt x="6848" y="7490"/>
                  </a:cubicBezTo>
                  <a:cubicBezTo>
                    <a:pt x="6923" y="7490"/>
                    <a:pt x="6991" y="7444"/>
                    <a:pt x="7002" y="7369"/>
                  </a:cubicBezTo>
                  <a:cubicBezTo>
                    <a:pt x="7109" y="6905"/>
                    <a:pt x="7109" y="6702"/>
                    <a:pt x="7204" y="5666"/>
                  </a:cubicBezTo>
                  <a:lnTo>
                    <a:pt x="9288" y="3583"/>
                  </a:lnTo>
                  <a:cubicBezTo>
                    <a:pt x="9299" y="3571"/>
                    <a:pt x="9311" y="3547"/>
                    <a:pt x="9323" y="3523"/>
                  </a:cubicBezTo>
                  <a:lnTo>
                    <a:pt x="9740" y="2118"/>
                  </a:lnTo>
                  <a:lnTo>
                    <a:pt x="10240" y="416"/>
                  </a:lnTo>
                  <a:cubicBezTo>
                    <a:pt x="10303" y="194"/>
                    <a:pt x="10161" y="1"/>
                    <a:pt x="9971"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2"/>
            <p:cNvSpPr/>
            <p:nvPr/>
          </p:nvSpPr>
          <p:spPr>
            <a:xfrm>
              <a:off x="7712296" y="2525528"/>
              <a:ext cx="79989" cy="60954"/>
            </a:xfrm>
            <a:custGeom>
              <a:avLst/>
              <a:gdLst/>
              <a:ahLst/>
              <a:cxnLst/>
              <a:rect l="l" t="t" r="r" b="b"/>
              <a:pathLst>
                <a:path w="2513" h="1915" extrusionOk="0">
                  <a:moveTo>
                    <a:pt x="842" y="0"/>
                  </a:moveTo>
                  <a:cubicBezTo>
                    <a:pt x="823" y="0"/>
                    <a:pt x="804" y="3"/>
                    <a:pt x="786" y="9"/>
                  </a:cubicBezTo>
                  <a:cubicBezTo>
                    <a:pt x="167" y="295"/>
                    <a:pt x="0" y="1129"/>
                    <a:pt x="488" y="1617"/>
                  </a:cubicBezTo>
                  <a:cubicBezTo>
                    <a:pt x="679" y="1807"/>
                    <a:pt x="941" y="1914"/>
                    <a:pt x="1191" y="1914"/>
                  </a:cubicBezTo>
                  <a:cubicBezTo>
                    <a:pt x="2072" y="1914"/>
                    <a:pt x="2512" y="843"/>
                    <a:pt x="1893" y="224"/>
                  </a:cubicBezTo>
                  <a:cubicBezTo>
                    <a:pt x="1798" y="128"/>
                    <a:pt x="1715" y="69"/>
                    <a:pt x="1596" y="9"/>
                  </a:cubicBezTo>
                  <a:cubicBezTo>
                    <a:pt x="1575" y="3"/>
                    <a:pt x="1554" y="0"/>
                    <a:pt x="1534" y="0"/>
                  </a:cubicBezTo>
                  <a:cubicBezTo>
                    <a:pt x="1473" y="0"/>
                    <a:pt x="1420" y="27"/>
                    <a:pt x="1393" y="81"/>
                  </a:cubicBezTo>
                  <a:cubicBezTo>
                    <a:pt x="1369" y="164"/>
                    <a:pt x="1393" y="247"/>
                    <a:pt x="1476" y="283"/>
                  </a:cubicBezTo>
                  <a:cubicBezTo>
                    <a:pt x="1917" y="474"/>
                    <a:pt x="2024" y="1069"/>
                    <a:pt x="1679" y="1414"/>
                  </a:cubicBezTo>
                  <a:cubicBezTo>
                    <a:pt x="1548" y="1545"/>
                    <a:pt x="1369" y="1611"/>
                    <a:pt x="1191" y="1611"/>
                  </a:cubicBezTo>
                  <a:cubicBezTo>
                    <a:pt x="1012" y="1611"/>
                    <a:pt x="834" y="1545"/>
                    <a:pt x="703" y="1414"/>
                  </a:cubicBezTo>
                  <a:cubicBezTo>
                    <a:pt x="357" y="1069"/>
                    <a:pt x="464" y="486"/>
                    <a:pt x="905" y="283"/>
                  </a:cubicBezTo>
                  <a:cubicBezTo>
                    <a:pt x="976" y="247"/>
                    <a:pt x="1012" y="164"/>
                    <a:pt x="976" y="81"/>
                  </a:cubicBezTo>
                  <a:cubicBezTo>
                    <a:pt x="959" y="27"/>
                    <a:pt x="900" y="0"/>
                    <a:pt x="842"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62"/>
          <p:cNvGrpSpPr/>
          <p:nvPr/>
        </p:nvGrpSpPr>
        <p:grpSpPr>
          <a:xfrm>
            <a:off x="7289816" y="3123954"/>
            <a:ext cx="282364" cy="198619"/>
            <a:chOff x="7077129" y="2512542"/>
            <a:chExt cx="282364" cy="198619"/>
          </a:xfrm>
          <a:solidFill>
            <a:schemeClr val="accent2"/>
          </a:solidFill>
        </p:grpSpPr>
        <p:sp>
          <p:nvSpPr>
            <p:cNvPr id="699" name="Google Shape;699;p62"/>
            <p:cNvSpPr/>
            <p:nvPr/>
          </p:nvSpPr>
          <p:spPr>
            <a:xfrm>
              <a:off x="7304872" y="2551533"/>
              <a:ext cx="25050" cy="19416"/>
            </a:xfrm>
            <a:custGeom>
              <a:avLst/>
              <a:gdLst/>
              <a:ahLst/>
              <a:cxnLst/>
              <a:rect l="l" t="t" r="r" b="b"/>
              <a:pathLst>
                <a:path w="787" h="610" extrusionOk="0">
                  <a:moveTo>
                    <a:pt x="166" y="1"/>
                  </a:moveTo>
                  <a:cubicBezTo>
                    <a:pt x="119" y="1"/>
                    <a:pt x="72" y="27"/>
                    <a:pt x="48" y="73"/>
                  </a:cubicBezTo>
                  <a:cubicBezTo>
                    <a:pt x="1" y="133"/>
                    <a:pt x="13" y="216"/>
                    <a:pt x="84" y="264"/>
                  </a:cubicBezTo>
                  <a:cubicBezTo>
                    <a:pt x="239" y="371"/>
                    <a:pt x="382" y="478"/>
                    <a:pt x="549" y="573"/>
                  </a:cubicBezTo>
                  <a:cubicBezTo>
                    <a:pt x="584" y="597"/>
                    <a:pt x="608" y="609"/>
                    <a:pt x="620" y="609"/>
                  </a:cubicBezTo>
                  <a:cubicBezTo>
                    <a:pt x="668" y="609"/>
                    <a:pt x="715" y="597"/>
                    <a:pt x="739" y="550"/>
                  </a:cubicBezTo>
                  <a:cubicBezTo>
                    <a:pt x="787" y="490"/>
                    <a:pt x="775" y="395"/>
                    <a:pt x="703" y="359"/>
                  </a:cubicBezTo>
                  <a:cubicBezTo>
                    <a:pt x="537" y="240"/>
                    <a:pt x="382" y="133"/>
                    <a:pt x="239" y="26"/>
                  </a:cubicBezTo>
                  <a:cubicBezTo>
                    <a:pt x="218" y="9"/>
                    <a:pt x="192" y="1"/>
                    <a:pt x="166"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2"/>
            <p:cNvSpPr/>
            <p:nvPr/>
          </p:nvSpPr>
          <p:spPr>
            <a:xfrm>
              <a:off x="7129043" y="2512542"/>
              <a:ext cx="164879" cy="42875"/>
            </a:xfrm>
            <a:custGeom>
              <a:avLst/>
              <a:gdLst/>
              <a:ahLst/>
              <a:cxnLst/>
              <a:rect l="l" t="t" r="r" b="b"/>
              <a:pathLst>
                <a:path w="5180" h="1347" extrusionOk="0">
                  <a:moveTo>
                    <a:pt x="2798" y="1"/>
                  </a:moveTo>
                  <a:cubicBezTo>
                    <a:pt x="2120" y="1"/>
                    <a:pt x="1227" y="358"/>
                    <a:pt x="96" y="1084"/>
                  </a:cubicBezTo>
                  <a:cubicBezTo>
                    <a:pt x="36" y="1132"/>
                    <a:pt x="0" y="1215"/>
                    <a:pt x="48" y="1286"/>
                  </a:cubicBezTo>
                  <a:cubicBezTo>
                    <a:pt x="72" y="1322"/>
                    <a:pt x="119" y="1346"/>
                    <a:pt x="167" y="1346"/>
                  </a:cubicBezTo>
                  <a:cubicBezTo>
                    <a:pt x="191" y="1346"/>
                    <a:pt x="215" y="1346"/>
                    <a:pt x="238" y="1322"/>
                  </a:cubicBezTo>
                  <a:cubicBezTo>
                    <a:pt x="1322" y="620"/>
                    <a:pt x="2179" y="286"/>
                    <a:pt x="2798" y="286"/>
                  </a:cubicBezTo>
                  <a:cubicBezTo>
                    <a:pt x="3346" y="286"/>
                    <a:pt x="4060" y="536"/>
                    <a:pt x="4953" y="1072"/>
                  </a:cubicBezTo>
                  <a:cubicBezTo>
                    <a:pt x="4973" y="1088"/>
                    <a:pt x="4996" y="1094"/>
                    <a:pt x="5019" y="1094"/>
                  </a:cubicBezTo>
                  <a:cubicBezTo>
                    <a:pt x="5069" y="1094"/>
                    <a:pt x="5124" y="1065"/>
                    <a:pt x="5156" y="1025"/>
                  </a:cubicBezTo>
                  <a:cubicBezTo>
                    <a:pt x="5180" y="965"/>
                    <a:pt x="5168" y="882"/>
                    <a:pt x="5108" y="834"/>
                  </a:cubicBezTo>
                  <a:cubicBezTo>
                    <a:pt x="4156" y="274"/>
                    <a:pt x="3406" y="1"/>
                    <a:pt x="2798"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2"/>
            <p:cNvSpPr/>
            <p:nvPr/>
          </p:nvSpPr>
          <p:spPr>
            <a:xfrm>
              <a:off x="7077129" y="2536796"/>
              <a:ext cx="282364" cy="174365"/>
            </a:xfrm>
            <a:custGeom>
              <a:avLst/>
              <a:gdLst/>
              <a:ahLst/>
              <a:cxnLst/>
              <a:rect l="l" t="t" r="r" b="b"/>
              <a:pathLst>
                <a:path w="8871" h="5478" extrusionOk="0">
                  <a:moveTo>
                    <a:pt x="4429" y="263"/>
                  </a:moveTo>
                  <a:cubicBezTo>
                    <a:pt x="5572" y="263"/>
                    <a:pt x="7858" y="2048"/>
                    <a:pt x="8525" y="2608"/>
                  </a:cubicBezTo>
                  <a:cubicBezTo>
                    <a:pt x="8573" y="2632"/>
                    <a:pt x="8585" y="2680"/>
                    <a:pt x="8585" y="2739"/>
                  </a:cubicBezTo>
                  <a:cubicBezTo>
                    <a:pt x="8585" y="2799"/>
                    <a:pt x="8549" y="2846"/>
                    <a:pt x="8525" y="2870"/>
                  </a:cubicBezTo>
                  <a:cubicBezTo>
                    <a:pt x="7858" y="3418"/>
                    <a:pt x="5572" y="5204"/>
                    <a:pt x="4429" y="5204"/>
                  </a:cubicBezTo>
                  <a:cubicBezTo>
                    <a:pt x="3286" y="5204"/>
                    <a:pt x="1012" y="3418"/>
                    <a:pt x="334" y="2870"/>
                  </a:cubicBezTo>
                  <a:cubicBezTo>
                    <a:pt x="298" y="2846"/>
                    <a:pt x="274" y="2799"/>
                    <a:pt x="274" y="2739"/>
                  </a:cubicBezTo>
                  <a:cubicBezTo>
                    <a:pt x="274" y="2691"/>
                    <a:pt x="310" y="2632"/>
                    <a:pt x="334" y="2608"/>
                  </a:cubicBezTo>
                  <a:cubicBezTo>
                    <a:pt x="1012" y="2048"/>
                    <a:pt x="3286" y="263"/>
                    <a:pt x="4429" y="263"/>
                  </a:cubicBezTo>
                  <a:close/>
                  <a:moveTo>
                    <a:pt x="4429" y="1"/>
                  </a:moveTo>
                  <a:cubicBezTo>
                    <a:pt x="3227" y="1"/>
                    <a:pt x="1036" y="1679"/>
                    <a:pt x="155" y="2394"/>
                  </a:cubicBezTo>
                  <a:cubicBezTo>
                    <a:pt x="48" y="2489"/>
                    <a:pt x="0" y="2608"/>
                    <a:pt x="0" y="2739"/>
                  </a:cubicBezTo>
                  <a:cubicBezTo>
                    <a:pt x="0" y="2870"/>
                    <a:pt x="60" y="3001"/>
                    <a:pt x="155" y="3084"/>
                  </a:cubicBezTo>
                  <a:cubicBezTo>
                    <a:pt x="1036" y="3811"/>
                    <a:pt x="3227" y="5477"/>
                    <a:pt x="4429" y="5477"/>
                  </a:cubicBezTo>
                  <a:cubicBezTo>
                    <a:pt x="5632" y="5477"/>
                    <a:pt x="7823" y="3799"/>
                    <a:pt x="8704" y="3084"/>
                  </a:cubicBezTo>
                  <a:cubicBezTo>
                    <a:pt x="8811" y="2989"/>
                    <a:pt x="8858" y="2870"/>
                    <a:pt x="8858" y="2739"/>
                  </a:cubicBezTo>
                  <a:cubicBezTo>
                    <a:pt x="8870" y="2608"/>
                    <a:pt x="8811" y="2489"/>
                    <a:pt x="8704" y="2394"/>
                  </a:cubicBezTo>
                  <a:cubicBezTo>
                    <a:pt x="7823" y="1667"/>
                    <a:pt x="5632" y="1"/>
                    <a:pt x="4429"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2"/>
            <p:cNvSpPr/>
            <p:nvPr/>
          </p:nvSpPr>
          <p:spPr>
            <a:xfrm>
              <a:off x="7153680" y="2560255"/>
              <a:ext cx="129230" cy="127129"/>
            </a:xfrm>
            <a:custGeom>
              <a:avLst/>
              <a:gdLst/>
              <a:ahLst/>
              <a:cxnLst/>
              <a:rect l="l" t="t" r="r" b="b"/>
              <a:pathLst>
                <a:path w="4060" h="3994" extrusionOk="0">
                  <a:moveTo>
                    <a:pt x="2016" y="1"/>
                  </a:moveTo>
                  <a:cubicBezTo>
                    <a:pt x="1995" y="1"/>
                    <a:pt x="1974" y="1"/>
                    <a:pt x="1953" y="2"/>
                  </a:cubicBezTo>
                  <a:cubicBezTo>
                    <a:pt x="905" y="38"/>
                    <a:pt x="48" y="883"/>
                    <a:pt x="12" y="1943"/>
                  </a:cubicBezTo>
                  <a:cubicBezTo>
                    <a:pt x="0" y="2466"/>
                    <a:pt x="179" y="2955"/>
                    <a:pt x="488" y="3312"/>
                  </a:cubicBezTo>
                  <a:cubicBezTo>
                    <a:pt x="518" y="3341"/>
                    <a:pt x="557" y="3356"/>
                    <a:pt x="596" y="3356"/>
                  </a:cubicBezTo>
                  <a:cubicBezTo>
                    <a:pt x="634" y="3356"/>
                    <a:pt x="673" y="3341"/>
                    <a:pt x="703" y="3312"/>
                  </a:cubicBezTo>
                  <a:cubicBezTo>
                    <a:pt x="750" y="3264"/>
                    <a:pt x="762" y="3181"/>
                    <a:pt x="703" y="3121"/>
                  </a:cubicBezTo>
                  <a:cubicBezTo>
                    <a:pt x="429" y="2788"/>
                    <a:pt x="274" y="2371"/>
                    <a:pt x="286" y="1907"/>
                  </a:cubicBezTo>
                  <a:cubicBezTo>
                    <a:pt x="334" y="1038"/>
                    <a:pt x="1048" y="311"/>
                    <a:pt x="1917" y="276"/>
                  </a:cubicBezTo>
                  <a:cubicBezTo>
                    <a:pt x="1945" y="274"/>
                    <a:pt x="1973" y="274"/>
                    <a:pt x="2001" y="274"/>
                  </a:cubicBezTo>
                  <a:cubicBezTo>
                    <a:pt x="2963" y="274"/>
                    <a:pt x="3750" y="1065"/>
                    <a:pt x="3727" y="2026"/>
                  </a:cubicBezTo>
                  <a:cubicBezTo>
                    <a:pt x="3703" y="2943"/>
                    <a:pt x="2965" y="3681"/>
                    <a:pt x="2060" y="3717"/>
                  </a:cubicBezTo>
                  <a:cubicBezTo>
                    <a:pt x="2037" y="3717"/>
                    <a:pt x="2014" y="3718"/>
                    <a:pt x="1991" y="3718"/>
                  </a:cubicBezTo>
                  <a:cubicBezTo>
                    <a:pt x="1695" y="3718"/>
                    <a:pt x="1411" y="3646"/>
                    <a:pt x="1179" y="3502"/>
                  </a:cubicBezTo>
                  <a:cubicBezTo>
                    <a:pt x="1159" y="3494"/>
                    <a:pt x="1139" y="3490"/>
                    <a:pt x="1120" y="3490"/>
                  </a:cubicBezTo>
                  <a:cubicBezTo>
                    <a:pt x="1081" y="3490"/>
                    <a:pt x="1044" y="3506"/>
                    <a:pt x="1012" y="3538"/>
                  </a:cubicBezTo>
                  <a:cubicBezTo>
                    <a:pt x="953" y="3586"/>
                    <a:pt x="965" y="3717"/>
                    <a:pt x="1048" y="3752"/>
                  </a:cubicBezTo>
                  <a:cubicBezTo>
                    <a:pt x="1315" y="3902"/>
                    <a:pt x="1611" y="3994"/>
                    <a:pt x="1928" y="3994"/>
                  </a:cubicBezTo>
                  <a:cubicBezTo>
                    <a:pt x="1964" y="3994"/>
                    <a:pt x="2000" y="3993"/>
                    <a:pt x="2036" y="3990"/>
                  </a:cubicBezTo>
                  <a:cubicBezTo>
                    <a:pt x="3096" y="3967"/>
                    <a:pt x="3965" y="3121"/>
                    <a:pt x="4001" y="2062"/>
                  </a:cubicBezTo>
                  <a:cubicBezTo>
                    <a:pt x="4059" y="939"/>
                    <a:pt x="3142" y="1"/>
                    <a:pt x="2016"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2"/>
            <p:cNvSpPr/>
            <p:nvPr/>
          </p:nvSpPr>
          <p:spPr>
            <a:xfrm>
              <a:off x="7183982" y="2590239"/>
              <a:ext cx="68244" cy="68244"/>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32" y="989"/>
                    <a:pt x="2072" y="929"/>
                    <a:pt x="2001" y="929"/>
                  </a:cubicBezTo>
                  <a:cubicBezTo>
                    <a:pt x="1918" y="929"/>
                    <a:pt x="1858" y="989"/>
                    <a:pt x="1858" y="1060"/>
                  </a:cubicBezTo>
                  <a:cubicBezTo>
                    <a:pt x="1858" y="1489"/>
                    <a:pt x="1501" y="1846"/>
                    <a:pt x="1072" y="1846"/>
                  </a:cubicBezTo>
                  <a:cubicBezTo>
                    <a:pt x="644" y="1846"/>
                    <a:pt x="287" y="1489"/>
                    <a:pt x="287" y="1060"/>
                  </a:cubicBezTo>
                  <a:cubicBezTo>
                    <a:pt x="287" y="620"/>
                    <a:pt x="644" y="262"/>
                    <a:pt x="1072" y="262"/>
                  </a:cubicBezTo>
                  <a:cubicBezTo>
                    <a:pt x="1144" y="262"/>
                    <a:pt x="1203" y="215"/>
                    <a:pt x="1203" y="131"/>
                  </a:cubicBezTo>
                  <a:cubicBezTo>
                    <a:pt x="1203" y="60"/>
                    <a:pt x="1144" y="0"/>
                    <a:pt x="1072"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2"/>
            <p:cNvSpPr/>
            <p:nvPr/>
          </p:nvSpPr>
          <p:spPr>
            <a:xfrm>
              <a:off x="7225297" y="2595904"/>
              <a:ext cx="20880" cy="20880"/>
            </a:xfrm>
            <a:custGeom>
              <a:avLst/>
              <a:gdLst/>
              <a:ahLst/>
              <a:cxnLst/>
              <a:rect l="l" t="t" r="r" b="b"/>
              <a:pathLst>
                <a:path w="656" h="656" extrusionOk="0">
                  <a:moveTo>
                    <a:pt x="322" y="1"/>
                  </a:moveTo>
                  <a:cubicBezTo>
                    <a:pt x="143" y="1"/>
                    <a:pt x="1" y="156"/>
                    <a:pt x="1" y="334"/>
                  </a:cubicBezTo>
                  <a:cubicBezTo>
                    <a:pt x="1" y="513"/>
                    <a:pt x="143" y="656"/>
                    <a:pt x="322" y="656"/>
                  </a:cubicBezTo>
                  <a:cubicBezTo>
                    <a:pt x="501" y="656"/>
                    <a:pt x="655" y="513"/>
                    <a:pt x="655" y="334"/>
                  </a:cubicBezTo>
                  <a:cubicBezTo>
                    <a:pt x="655" y="132"/>
                    <a:pt x="501" y="1"/>
                    <a:pt x="322"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62"/>
          <p:cNvGrpSpPr/>
          <p:nvPr/>
        </p:nvGrpSpPr>
        <p:grpSpPr>
          <a:xfrm>
            <a:off x="1577380" y="3056702"/>
            <a:ext cx="276698" cy="333133"/>
            <a:chOff x="7576605" y="1983877"/>
            <a:chExt cx="276698" cy="333133"/>
          </a:xfrm>
          <a:solidFill>
            <a:schemeClr val="accent5"/>
          </a:solidFill>
        </p:grpSpPr>
        <p:sp>
          <p:nvSpPr>
            <p:cNvPr id="706" name="Google Shape;706;p62"/>
            <p:cNvSpPr/>
            <p:nvPr/>
          </p:nvSpPr>
          <p:spPr>
            <a:xfrm>
              <a:off x="7576605" y="1983877"/>
              <a:ext cx="276698" cy="333133"/>
            </a:xfrm>
            <a:custGeom>
              <a:avLst/>
              <a:gdLst/>
              <a:ahLst/>
              <a:cxnLst/>
              <a:rect l="l" t="t" r="r" b="b"/>
              <a:pathLst>
                <a:path w="8693" h="10466" extrusionOk="0">
                  <a:moveTo>
                    <a:pt x="417" y="1024"/>
                  </a:moveTo>
                  <a:cubicBezTo>
                    <a:pt x="655" y="1024"/>
                    <a:pt x="894" y="1143"/>
                    <a:pt x="1036" y="1358"/>
                  </a:cubicBezTo>
                  <a:lnTo>
                    <a:pt x="1156" y="1536"/>
                  </a:lnTo>
                  <a:cubicBezTo>
                    <a:pt x="1275" y="1715"/>
                    <a:pt x="1477" y="1822"/>
                    <a:pt x="1703" y="1822"/>
                  </a:cubicBezTo>
                  <a:lnTo>
                    <a:pt x="1703" y="2477"/>
                  </a:lnTo>
                  <a:cubicBezTo>
                    <a:pt x="1703" y="2941"/>
                    <a:pt x="1775" y="3406"/>
                    <a:pt x="1906" y="3834"/>
                  </a:cubicBezTo>
                  <a:cubicBezTo>
                    <a:pt x="1810" y="3763"/>
                    <a:pt x="1656" y="3703"/>
                    <a:pt x="1513" y="3644"/>
                  </a:cubicBezTo>
                  <a:cubicBezTo>
                    <a:pt x="1215" y="3525"/>
                    <a:pt x="894" y="3394"/>
                    <a:pt x="655" y="3144"/>
                  </a:cubicBezTo>
                  <a:cubicBezTo>
                    <a:pt x="394" y="2846"/>
                    <a:pt x="274" y="2417"/>
                    <a:pt x="274" y="1822"/>
                  </a:cubicBezTo>
                  <a:lnTo>
                    <a:pt x="274" y="1179"/>
                  </a:lnTo>
                  <a:cubicBezTo>
                    <a:pt x="274" y="1132"/>
                    <a:pt x="286" y="1108"/>
                    <a:pt x="322" y="1072"/>
                  </a:cubicBezTo>
                  <a:cubicBezTo>
                    <a:pt x="346" y="1048"/>
                    <a:pt x="394" y="1024"/>
                    <a:pt x="417" y="1024"/>
                  </a:cubicBezTo>
                  <a:close/>
                  <a:moveTo>
                    <a:pt x="8204" y="1024"/>
                  </a:moveTo>
                  <a:cubicBezTo>
                    <a:pt x="8252" y="1024"/>
                    <a:pt x="8275" y="1048"/>
                    <a:pt x="8311" y="1072"/>
                  </a:cubicBezTo>
                  <a:cubicBezTo>
                    <a:pt x="8335" y="1108"/>
                    <a:pt x="8359" y="1143"/>
                    <a:pt x="8359" y="1179"/>
                  </a:cubicBezTo>
                  <a:lnTo>
                    <a:pt x="8359" y="1822"/>
                  </a:lnTo>
                  <a:lnTo>
                    <a:pt x="8383" y="1822"/>
                  </a:lnTo>
                  <a:cubicBezTo>
                    <a:pt x="8383" y="2417"/>
                    <a:pt x="8252" y="2858"/>
                    <a:pt x="8002" y="3144"/>
                  </a:cubicBezTo>
                  <a:cubicBezTo>
                    <a:pt x="7775" y="3394"/>
                    <a:pt x="7466" y="3525"/>
                    <a:pt x="7144" y="3644"/>
                  </a:cubicBezTo>
                  <a:cubicBezTo>
                    <a:pt x="7002" y="3703"/>
                    <a:pt x="6871" y="3763"/>
                    <a:pt x="6716" y="3834"/>
                  </a:cubicBezTo>
                  <a:cubicBezTo>
                    <a:pt x="6847" y="3394"/>
                    <a:pt x="6930" y="2929"/>
                    <a:pt x="6930" y="2477"/>
                  </a:cubicBezTo>
                  <a:lnTo>
                    <a:pt x="6930" y="1822"/>
                  </a:lnTo>
                  <a:cubicBezTo>
                    <a:pt x="7144" y="1822"/>
                    <a:pt x="7359" y="1715"/>
                    <a:pt x="7478" y="1536"/>
                  </a:cubicBezTo>
                  <a:lnTo>
                    <a:pt x="7597" y="1358"/>
                  </a:lnTo>
                  <a:cubicBezTo>
                    <a:pt x="7728" y="1167"/>
                    <a:pt x="7966" y="1024"/>
                    <a:pt x="8204" y="1024"/>
                  </a:cubicBezTo>
                  <a:close/>
                  <a:moveTo>
                    <a:pt x="6954" y="334"/>
                  </a:moveTo>
                  <a:lnTo>
                    <a:pt x="6954" y="703"/>
                  </a:lnTo>
                  <a:lnTo>
                    <a:pt x="5632" y="703"/>
                  </a:lnTo>
                  <a:cubicBezTo>
                    <a:pt x="5537" y="703"/>
                    <a:pt x="5478" y="774"/>
                    <a:pt x="5478" y="846"/>
                  </a:cubicBezTo>
                  <a:cubicBezTo>
                    <a:pt x="5478" y="929"/>
                    <a:pt x="5561" y="1001"/>
                    <a:pt x="5632" y="1001"/>
                  </a:cubicBezTo>
                  <a:lnTo>
                    <a:pt x="6632" y="1001"/>
                  </a:lnTo>
                  <a:lnTo>
                    <a:pt x="6632" y="2477"/>
                  </a:lnTo>
                  <a:cubicBezTo>
                    <a:pt x="6632" y="3810"/>
                    <a:pt x="5989" y="5072"/>
                    <a:pt x="4906" y="5882"/>
                  </a:cubicBezTo>
                  <a:lnTo>
                    <a:pt x="4799" y="5954"/>
                  </a:lnTo>
                  <a:cubicBezTo>
                    <a:pt x="4763" y="5954"/>
                    <a:pt x="4739" y="5942"/>
                    <a:pt x="4704" y="5942"/>
                  </a:cubicBezTo>
                  <a:lnTo>
                    <a:pt x="3954" y="5942"/>
                  </a:lnTo>
                  <a:cubicBezTo>
                    <a:pt x="3918" y="5942"/>
                    <a:pt x="3894" y="5942"/>
                    <a:pt x="3858" y="5954"/>
                  </a:cubicBezTo>
                  <a:lnTo>
                    <a:pt x="3751" y="5882"/>
                  </a:lnTo>
                  <a:cubicBezTo>
                    <a:pt x="2668" y="5096"/>
                    <a:pt x="2025" y="3810"/>
                    <a:pt x="2025" y="2477"/>
                  </a:cubicBezTo>
                  <a:lnTo>
                    <a:pt x="2025" y="1001"/>
                  </a:lnTo>
                  <a:lnTo>
                    <a:pt x="4918" y="1001"/>
                  </a:lnTo>
                  <a:cubicBezTo>
                    <a:pt x="5001" y="1001"/>
                    <a:pt x="5061" y="929"/>
                    <a:pt x="5061" y="846"/>
                  </a:cubicBezTo>
                  <a:cubicBezTo>
                    <a:pt x="5061" y="774"/>
                    <a:pt x="4989" y="703"/>
                    <a:pt x="4918" y="703"/>
                  </a:cubicBezTo>
                  <a:lnTo>
                    <a:pt x="1715" y="703"/>
                  </a:lnTo>
                  <a:lnTo>
                    <a:pt x="1715" y="334"/>
                  </a:lnTo>
                  <a:close/>
                  <a:moveTo>
                    <a:pt x="4704" y="6263"/>
                  </a:moveTo>
                  <a:cubicBezTo>
                    <a:pt x="4763" y="6263"/>
                    <a:pt x="4811" y="6311"/>
                    <a:pt x="4811" y="6370"/>
                  </a:cubicBezTo>
                  <a:lnTo>
                    <a:pt x="4811" y="6477"/>
                  </a:lnTo>
                  <a:cubicBezTo>
                    <a:pt x="4811" y="6537"/>
                    <a:pt x="4763" y="6585"/>
                    <a:pt x="4704" y="6585"/>
                  </a:cubicBezTo>
                  <a:lnTo>
                    <a:pt x="3954" y="6585"/>
                  </a:lnTo>
                  <a:cubicBezTo>
                    <a:pt x="3882" y="6585"/>
                    <a:pt x="3846" y="6537"/>
                    <a:pt x="3846" y="6477"/>
                  </a:cubicBezTo>
                  <a:lnTo>
                    <a:pt x="3846" y="6370"/>
                  </a:lnTo>
                  <a:cubicBezTo>
                    <a:pt x="3846" y="6311"/>
                    <a:pt x="3882" y="6263"/>
                    <a:pt x="3954" y="6263"/>
                  </a:cubicBezTo>
                  <a:close/>
                  <a:moveTo>
                    <a:pt x="4513" y="6882"/>
                  </a:moveTo>
                  <a:lnTo>
                    <a:pt x="4513" y="8382"/>
                  </a:lnTo>
                  <a:lnTo>
                    <a:pt x="4156" y="8382"/>
                  </a:lnTo>
                  <a:lnTo>
                    <a:pt x="4156" y="6882"/>
                  </a:lnTo>
                  <a:close/>
                  <a:moveTo>
                    <a:pt x="5287" y="8692"/>
                  </a:moveTo>
                  <a:cubicBezTo>
                    <a:pt x="5394" y="8692"/>
                    <a:pt x="5478" y="8787"/>
                    <a:pt x="5478" y="8882"/>
                  </a:cubicBezTo>
                  <a:lnTo>
                    <a:pt x="5478" y="9061"/>
                  </a:lnTo>
                  <a:lnTo>
                    <a:pt x="4108" y="9061"/>
                  </a:lnTo>
                  <a:cubicBezTo>
                    <a:pt x="4025" y="9061"/>
                    <a:pt x="3965" y="9144"/>
                    <a:pt x="3965" y="9216"/>
                  </a:cubicBezTo>
                  <a:cubicBezTo>
                    <a:pt x="3965" y="9287"/>
                    <a:pt x="4037" y="9359"/>
                    <a:pt x="4108" y="9359"/>
                  </a:cubicBezTo>
                  <a:lnTo>
                    <a:pt x="6204" y="9359"/>
                  </a:lnTo>
                  <a:cubicBezTo>
                    <a:pt x="6228" y="9359"/>
                    <a:pt x="6240" y="9383"/>
                    <a:pt x="6251" y="9394"/>
                  </a:cubicBezTo>
                  <a:lnTo>
                    <a:pt x="6406" y="10133"/>
                  </a:lnTo>
                  <a:cubicBezTo>
                    <a:pt x="6406" y="10156"/>
                    <a:pt x="6406" y="10168"/>
                    <a:pt x="6382" y="10168"/>
                  </a:cubicBezTo>
                  <a:cubicBezTo>
                    <a:pt x="6382" y="10168"/>
                    <a:pt x="6370" y="10180"/>
                    <a:pt x="6359" y="10180"/>
                  </a:cubicBezTo>
                  <a:lnTo>
                    <a:pt x="2299" y="10180"/>
                  </a:lnTo>
                  <a:cubicBezTo>
                    <a:pt x="2287" y="10180"/>
                    <a:pt x="2263" y="10168"/>
                    <a:pt x="2263" y="10168"/>
                  </a:cubicBezTo>
                  <a:cubicBezTo>
                    <a:pt x="2263" y="10168"/>
                    <a:pt x="2251" y="10145"/>
                    <a:pt x="2251" y="10133"/>
                  </a:cubicBezTo>
                  <a:lnTo>
                    <a:pt x="2394" y="9394"/>
                  </a:lnTo>
                  <a:cubicBezTo>
                    <a:pt x="2394" y="9371"/>
                    <a:pt x="2418" y="9359"/>
                    <a:pt x="2441" y="9359"/>
                  </a:cubicBezTo>
                  <a:lnTo>
                    <a:pt x="3394" y="9359"/>
                  </a:lnTo>
                  <a:cubicBezTo>
                    <a:pt x="3489" y="9359"/>
                    <a:pt x="3549" y="9287"/>
                    <a:pt x="3549" y="9216"/>
                  </a:cubicBezTo>
                  <a:cubicBezTo>
                    <a:pt x="3549" y="9144"/>
                    <a:pt x="3477" y="9061"/>
                    <a:pt x="3394" y="9061"/>
                  </a:cubicBezTo>
                  <a:lnTo>
                    <a:pt x="3192" y="9061"/>
                  </a:lnTo>
                  <a:lnTo>
                    <a:pt x="3192" y="8882"/>
                  </a:lnTo>
                  <a:cubicBezTo>
                    <a:pt x="3192" y="8787"/>
                    <a:pt x="3275" y="8692"/>
                    <a:pt x="3382" y="8692"/>
                  </a:cubicBezTo>
                  <a:close/>
                  <a:moveTo>
                    <a:pt x="1715" y="0"/>
                  </a:moveTo>
                  <a:cubicBezTo>
                    <a:pt x="1548" y="0"/>
                    <a:pt x="1417" y="131"/>
                    <a:pt x="1417" y="298"/>
                  </a:cubicBezTo>
                  <a:lnTo>
                    <a:pt x="1417" y="703"/>
                  </a:lnTo>
                  <a:cubicBezTo>
                    <a:pt x="1417" y="870"/>
                    <a:pt x="1548" y="1001"/>
                    <a:pt x="1715" y="1001"/>
                  </a:cubicBezTo>
                  <a:lnTo>
                    <a:pt x="1751" y="1001"/>
                  </a:lnTo>
                  <a:lnTo>
                    <a:pt x="1751" y="1501"/>
                  </a:lnTo>
                  <a:cubicBezTo>
                    <a:pt x="1632" y="1501"/>
                    <a:pt x="1525" y="1441"/>
                    <a:pt x="1453" y="1334"/>
                  </a:cubicBezTo>
                  <a:lnTo>
                    <a:pt x="1334" y="1155"/>
                  </a:lnTo>
                  <a:cubicBezTo>
                    <a:pt x="1132" y="881"/>
                    <a:pt x="810" y="715"/>
                    <a:pt x="465" y="703"/>
                  </a:cubicBezTo>
                  <a:cubicBezTo>
                    <a:pt x="346" y="703"/>
                    <a:pt x="227" y="739"/>
                    <a:pt x="144" y="834"/>
                  </a:cubicBezTo>
                  <a:cubicBezTo>
                    <a:pt x="48" y="917"/>
                    <a:pt x="1" y="1036"/>
                    <a:pt x="1" y="1155"/>
                  </a:cubicBezTo>
                  <a:lnTo>
                    <a:pt x="1" y="1798"/>
                  </a:lnTo>
                  <a:cubicBezTo>
                    <a:pt x="1" y="3334"/>
                    <a:pt x="798" y="3656"/>
                    <a:pt x="1429" y="3918"/>
                  </a:cubicBezTo>
                  <a:cubicBezTo>
                    <a:pt x="1787" y="4060"/>
                    <a:pt x="2096" y="4180"/>
                    <a:pt x="2251" y="4489"/>
                  </a:cubicBezTo>
                  <a:cubicBezTo>
                    <a:pt x="2299" y="4584"/>
                    <a:pt x="2287" y="4656"/>
                    <a:pt x="2215" y="4715"/>
                  </a:cubicBezTo>
                  <a:cubicBezTo>
                    <a:pt x="2164" y="4767"/>
                    <a:pt x="2075" y="4806"/>
                    <a:pt x="1994" y="4806"/>
                  </a:cubicBezTo>
                  <a:cubicBezTo>
                    <a:pt x="1963" y="4806"/>
                    <a:pt x="1932" y="4800"/>
                    <a:pt x="1906" y="4787"/>
                  </a:cubicBezTo>
                  <a:cubicBezTo>
                    <a:pt x="1798" y="4751"/>
                    <a:pt x="1775" y="4608"/>
                    <a:pt x="1787" y="4489"/>
                  </a:cubicBezTo>
                  <a:cubicBezTo>
                    <a:pt x="1787" y="4406"/>
                    <a:pt x="1727" y="4334"/>
                    <a:pt x="1644" y="4334"/>
                  </a:cubicBezTo>
                  <a:cubicBezTo>
                    <a:pt x="1548" y="4334"/>
                    <a:pt x="1477" y="4394"/>
                    <a:pt x="1477" y="4477"/>
                  </a:cubicBezTo>
                  <a:cubicBezTo>
                    <a:pt x="1477" y="4608"/>
                    <a:pt x="1489" y="4942"/>
                    <a:pt x="1787" y="5072"/>
                  </a:cubicBezTo>
                  <a:cubicBezTo>
                    <a:pt x="1846" y="5108"/>
                    <a:pt x="1929" y="5120"/>
                    <a:pt x="2001" y="5120"/>
                  </a:cubicBezTo>
                  <a:cubicBezTo>
                    <a:pt x="2168" y="5120"/>
                    <a:pt x="2322" y="5061"/>
                    <a:pt x="2441" y="4930"/>
                  </a:cubicBezTo>
                  <a:cubicBezTo>
                    <a:pt x="2465" y="4906"/>
                    <a:pt x="2477" y="4894"/>
                    <a:pt x="2477" y="4882"/>
                  </a:cubicBezTo>
                  <a:cubicBezTo>
                    <a:pt x="2775" y="5346"/>
                    <a:pt x="3156" y="5763"/>
                    <a:pt x="3608" y="6096"/>
                  </a:cubicBezTo>
                  <a:lnTo>
                    <a:pt x="3632" y="6120"/>
                  </a:lnTo>
                  <a:cubicBezTo>
                    <a:pt x="3596" y="6180"/>
                    <a:pt x="3573" y="6251"/>
                    <a:pt x="3573" y="6323"/>
                  </a:cubicBezTo>
                  <a:lnTo>
                    <a:pt x="3573" y="6430"/>
                  </a:lnTo>
                  <a:cubicBezTo>
                    <a:pt x="3573" y="6620"/>
                    <a:pt x="3715" y="6775"/>
                    <a:pt x="3870" y="6835"/>
                  </a:cubicBezTo>
                  <a:lnTo>
                    <a:pt x="3870" y="8347"/>
                  </a:lnTo>
                  <a:lnTo>
                    <a:pt x="3394" y="8347"/>
                  </a:lnTo>
                  <a:cubicBezTo>
                    <a:pt x="3108" y="8347"/>
                    <a:pt x="2894" y="8573"/>
                    <a:pt x="2894" y="8859"/>
                  </a:cubicBezTo>
                  <a:lnTo>
                    <a:pt x="2894" y="9037"/>
                  </a:lnTo>
                  <a:lnTo>
                    <a:pt x="2453" y="9037"/>
                  </a:lnTo>
                  <a:cubicBezTo>
                    <a:pt x="2299" y="9037"/>
                    <a:pt x="2144" y="9156"/>
                    <a:pt x="2120" y="9311"/>
                  </a:cubicBezTo>
                  <a:lnTo>
                    <a:pt x="1965" y="10061"/>
                  </a:lnTo>
                  <a:cubicBezTo>
                    <a:pt x="1953" y="10168"/>
                    <a:pt x="1965" y="10264"/>
                    <a:pt x="2037" y="10347"/>
                  </a:cubicBezTo>
                  <a:cubicBezTo>
                    <a:pt x="2096" y="10418"/>
                    <a:pt x="2203" y="10466"/>
                    <a:pt x="2310" y="10466"/>
                  </a:cubicBezTo>
                  <a:lnTo>
                    <a:pt x="6370" y="10466"/>
                  </a:lnTo>
                  <a:cubicBezTo>
                    <a:pt x="6478" y="10466"/>
                    <a:pt x="6585" y="10418"/>
                    <a:pt x="6644" y="10347"/>
                  </a:cubicBezTo>
                  <a:cubicBezTo>
                    <a:pt x="6704" y="10264"/>
                    <a:pt x="6728" y="10168"/>
                    <a:pt x="6716" y="10061"/>
                  </a:cubicBezTo>
                  <a:lnTo>
                    <a:pt x="6561" y="9311"/>
                  </a:lnTo>
                  <a:cubicBezTo>
                    <a:pt x="6537" y="9156"/>
                    <a:pt x="6382" y="9037"/>
                    <a:pt x="6228" y="9037"/>
                  </a:cubicBezTo>
                  <a:lnTo>
                    <a:pt x="5787" y="9037"/>
                  </a:lnTo>
                  <a:lnTo>
                    <a:pt x="5787" y="8859"/>
                  </a:lnTo>
                  <a:cubicBezTo>
                    <a:pt x="5787" y="8573"/>
                    <a:pt x="5573" y="8347"/>
                    <a:pt x="5287" y="8347"/>
                  </a:cubicBezTo>
                  <a:lnTo>
                    <a:pt x="4811" y="8347"/>
                  </a:lnTo>
                  <a:lnTo>
                    <a:pt x="4811" y="6835"/>
                  </a:lnTo>
                  <a:cubicBezTo>
                    <a:pt x="4989" y="6787"/>
                    <a:pt x="5108" y="6620"/>
                    <a:pt x="5108" y="6430"/>
                  </a:cubicBezTo>
                  <a:lnTo>
                    <a:pt x="5108" y="6323"/>
                  </a:lnTo>
                  <a:cubicBezTo>
                    <a:pt x="5108" y="6251"/>
                    <a:pt x="5073" y="6180"/>
                    <a:pt x="5049" y="6120"/>
                  </a:cubicBezTo>
                  <a:lnTo>
                    <a:pt x="5073" y="6096"/>
                  </a:lnTo>
                  <a:cubicBezTo>
                    <a:pt x="5537" y="5763"/>
                    <a:pt x="5906" y="5358"/>
                    <a:pt x="6204" y="4882"/>
                  </a:cubicBezTo>
                  <a:cubicBezTo>
                    <a:pt x="6228" y="4894"/>
                    <a:pt x="6228" y="4906"/>
                    <a:pt x="6240" y="4930"/>
                  </a:cubicBezTo>
                  <a:cubicBezTo>
                    <a:pt x="6359" y="5049"/>
                    <a:pt x="6525" y="5120"/>
                    <a:pt x="6680" y="5120"/>
                  </a:cubicBezTo>
                  <a:cubicBezTo>
                    <a:pt x="6763" y="5120"/>
                    <a:pt x="6835" y="5108"/>
                    <a:pt x="6894" y="5072"/>
                  </a:cubicBezTo>
                  <a:cubicBezTo>
                    <a:pt x="7192" y="4942"/>
                    <a:pt x="7204" y="4608"/>
                    <a:pt x="7204" y="4477"/>
                  </a:cubicBezTo>
                  <a:cubicBezTo>
                    <a:pt x="7204" y="4394"/>
                    <a:pt x="7132" y="4334"/>
                    <a:pt x="7037" y="4334"/>
                  </a:cubicBezTo>
                  <a:cubicBezTo>
                    <a:pt x="6954" y="4334"/>
                    <a:pt x="6894" y="4406"/>
                    <a:pt x="6894" y="4489"/>
                  </a:cubicBezTo>
                  <a:cubicBezTo>
                    <a:pt x="6894" y="4596"/>
                    <a:pt x="6882" y="4727"/>
                    <a:pt x="6775" y="4787"/>
                  </a:cubicBezTo>
                  <a:cubicBezTo>
                    <a:pt x="6749" y="4800"/>
                    <a:pt x="6718" y="4806"/>
                    <a:pt x="6687" y="4806"/>
                  </a:cubicBezTo>
                  <a:cubicBezTo>
                    <a:pt x="6606" y="4806"/>
                    <a:pt x="6517" y="4767"/>
                    <a:pt x="6466" y="4715"/>
                  </a:cubicBezTo>
                  <a:cubicBezTo>
                    <a:pt x="6406" y="4656"/>
                    <a:pt x="6382" y="4584"/>
                    <a:pt x="6430" y="4489"/>
                  </a:cubicBezTo>
                  <a:cubicBezTo>
                    <a:pt x="6585" y="4191"/>
                    <a:pt x="6894" y="4060"/>
                    <a:pt x="7252" y="3918"/>
                  </a:cubicBezTo>
                  <a:cubicBezTo>
                    <a:pt x="7894" y="3656"/>
                    <a:pt x="8680" y="3334"/>
                    <a:pt x="8680" y="1798"/>
                  </a:cubicBezTo>
                  <a:lnTo>
                    <a:pt x="8680" y="1155"/>
                  </a:lnTo>
                  <a:cubicBezTo>
                    <a:pt x="8692" y="1048"/>
                    <a:pt x="8633" y="941"/>
                    <a:pt x="8561" y="846"/>
                  </a:cubicBezTo>
                  <a:cubicBezTo>
                    <a:pt x="8478" y="762"/>
                    <a:pt x="8347" y="715"/>
                    <a:pt x="8240" y="715"/>
                  </a:cubicBezTo>
                  <a:cubicBezTo>
                    <a:pt x="7894" y="715"/>
                    <a:pt x="7561" y="881"/>
                    <a:pt x="7371" y="1179"/>
                  </a:cubicBezTo>
                  <a:lnTo>
                    <a:pt x="7252" y="1358"/>
                  </a:lnTo>
                  <a:cubicBezTo>
                    <a:pt x="7180" y="1465"/>
                    <a:pt x="7073" y="1524"/>
                    <a:pt x="6954" y="1524"/>
                  </a:cubicBezTo>
                  <a:lnTo>
                    <a:pt x="6954" y="1012"/>
                  </a:lnTo>
                  <a:lnTo>
                    <a:pt x="6990" y="1012"/>
                  </a:lnTo>
                  <a:cubicBezTo>
                    <a:pt x="7144" y="1012"/>
                    <a:pt x="7287" y="881"/>
                    <a:pt x="7287" y="715"/>
                  </a:cubicBezTo>
                  <a:lnTo>
                    <a:pt x="7287" y="298"/>
                  </a:lnTo>
                  <a:cubicBezTo>
                    <a:pt x="7287" y="131"/>
                    <a:pt x="7144" y="0"/>
                    <a:pt x="6990"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2"/>
            <p:cNvSpPr/>
            <p:nvPr/>
          </p:nvSpPr>
          <p:spPr>
            <a:xfrm>
              <a:off x="7670981" y="2041871"/>
              <a:ext cx="87182" cy="83076"/>
            </a:xfrm>
            <a:custGeom>
              <a:avLst/>
              <a:gdLst/>
              <a:ahLst/>
              <a:cxnLst/>
              <a:rect l="l" t="t" r="r" b="b"/>
              <a:pathLst>
                <a:path w="2739" h="2610" extrusionOk="0">
                  <a:moveTo>
                    <a:pt x="1334" y="476"/>
                  </a:moveTo>
                  <a:lnTo>
                    <a:pt x="1572" y="953"/>
                  </a:lnTo>
                  <a:cubicBezTo>
                    <a:pt x="1608" y="1012"/>
                    <a:pt x="1655" y="1036"/>
                    <a:pt x="1715" y="1048"/>
                  </a:cubicBezTo>
                  <a:lnTo>
                    <a:pt x="2251" y="1131"/>
                  </a:lnTo>
                  <a:lnTo>
                    <a:pt x="1893" y="1500"/>
                  </a:lnTo>
                  <a:cubicBezTo>
                    <a:pt x="1846" y="1548"/>
                    <a:pt x="1834" y="1607"/>
                    <a:pt x="1834" y="1667"/>
                  </a:cubicBezTo>
                  <a:lnTo>
                    <a:pt x="1917" y="2203"/>
                  </a:lnTo>
                  <a:lnTo>
                    <a:pt x="1441" y="1941"/>
                  </a:lnTo>
                  <a:cubicBezTo>
                    <a:pt x="1417" y="1929"/>
                    <a:pt x="1381" y="1929"/>
                    <a:pt x="1358" y="1929"/>
                  </a:cubicBezTo>
                  <a:cubicBezTo>
                    <a:pt x="1322" y="1929"/>
                    <a:pt x="1298" y="1929"/>
                    <a:pt x="1262" y="1941"/>
                  </a:cubicBezTo>
                  <a:lnTo>
                    <a:pt x="786" y="2203"/>
                  </a:lnTo>
                  <a:lnTo>
                    <a:pt x="786" y="2203"/>
                  </a:lnTo>
                  <a:lnTo>
                    <a:pt x="881" y="1667"/>
                  </a:lnTo>
                  <a:cubicBezTo>
                    <a:pt x="893" y="1607"/>
                    <a:pt x="869" y="1548"/>
                    <a:pt x="822" y="1500"/>
                  </a:cubicBezTo>
                  <a:lnTo>
                    <a:pt x="429" y="1131"/>
                  </a:lnTo>
                  <a:lnTo>
                    <a:pt x="965" y="1048"/>
                  </a:lnTo>
                  <a:cubicBezTo>
                    <a:pt x="1024" y="1036"/>
                    <a:pt x="1084" y="1012"/>
                    <a:pt x="1108" y="953"/>
                  </a:cubicBezTo>
                  <a:lnTo>
                    <a:pt x="1334" y="476"/>
                  </a:lnTo>
                  <a:close/>
                  <a:moveTo>
                    <a:pt x="1370" y="0"/>
                  </a:moveTo>
                  <a:cubicBezTo>
                    <a:pt x="1298" y="0"/>
                    <a:pt x="1239" y="36"/>
                    <a:pt x="1203" y="95"/>
                  </a:cubicBezTo>
                  <a:lnTo>
                    <a:pt x="881" y="750"/>
                  </a:lnTo>
                  <a:lnTo>
                    <a:pt x="167" y="857"/>
                  </a:lnTo>
                  <a:cubicBezTo>
                    <a:pt x="96" y="869"/>
                    <a:pt x="36" y="917"/>
                    <a:pt x="12" y="976"/>
                  </a:cubicBezTo>
                  <a:cubicBezTo>
                    <a:pt x="0" y="1048"/>
                    <a:pt x="12" y="1107"/>
                    <a:pt x="60" y="1167"/>
                  </a:cubicBezTo>
                  <a:lnTo>
                    <a:pt x="584" y="1679"/>
                  </a:lnTo>
                  <a:lnTo>
                    <a:pt x="465" y="2393"/>
                  </a:lnTo>
                  <a:cubicBezTo>
                    <a:pt x="453" y="2465"/>
                    <a:pt x="477" y="2524"/>
                    <a:pt x="536" y="2572"/>
                  </a:cubicBezTo>
                  <a:cubicBezTo>
                    <a:pt x="568" y="2597"/>
                    <a:pt x="603" y="2609"/>
                    <a:pt x="638" y="2609"/>
                  </a:cubicBezTo>
                  <a:cubicBezTo>
                    <a:pt x="669" y="2609"/>
                    <a:pt x="699" y="2600"/>
                    <a:pt x="727" y="2584"/>
                  </a:cubicBezTo>
                  <a:lnTo>
                    <a:pt x="1370" y="2238"/>
                  </a:lnTo>
                  <a:lnTo>
                    <a:pt x="2012" y="2584"/>
                  </a:lnTo>
                  <a:cubicBezTo>
                    <a:pt x="2036" y="2596"/>
                    <a:pt x="2072" y="2596"/>
                    <a:pt x="2096" y="2596"/>
                  </a:cubicBezTo>
                  <a:cubicBezTo>
                    <a:pt x="2143" y="2596"/>
                    <a:pt x="2179" y="2584"/>
                    <a:pt x="2203" y="2572"/>
                  </a:cubicBezTo>
                  <a:cubicBezTo>
                    <a:pt x="2262" y="2524"/>
                    <a:pt x="2298" y="2465"/>
                    <a:pt x="2274" y="2393"/>
                  </a:cubicBezTo>
                  <a:lnTo>
                    <a:pt x="2155" y="1679"/>
                  </a:lnTo>
                  <a:lnTo>
                    <a:pt x="2679" y="1167"/>
                  </a:lnTo>
                  <a:cubicBezTo>
                    <a:pt x="2727" y="1107"/>
                    <a:pt x="2739" y="1048"/>
                    <a:pt x="2727" y="976"/>
                  </a:cubicBezTo>
                  <a:cubicBezTo>
                    <a:pt x="2715" y="905"/>
                    <a:pt x="2655" y="857"/>
                    <a:pt x="2572" y="857"/>
                  </a:cubicBezTo>
                  <a:lnTo>
                    <a:pt x="1858" y="750"/>
                  </a:lnTo>
                  <a:lnTo>
                    <a:pt x="1536" y="95"/>
                  </a:lnTo>
                  <a:cubicBezTo>
                    <a:pt x="1500" y="36"/>
                    <a:pt x="1441" y="0"/>
                    <a:pt x="1370"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62"/>
          <p:cNvGrpSpPr/>
          <p:nvPr/>
        </p:nvGrpSpPr>
        <p:grpSpPr>
          <a:xfrm>
            <a:off x="4403280" y="1328875"/>
            <a:ext cx="337334" cy="353599"/>
            <a:chOff x="853568" y="1975538"/>
            <a:chExt cx="337334" cy="353599"/>
          </a:xfrm>
          <a:solidFill>
            <a:schemeClr val="accent2"/>
          </a:solidFill>
        </p:grpSpPr>
        <p:sp>
          <p:nvSpPr>
            <p:cNvPr id="709" name="Google Shape;709;p62"/>
            <p:cNvSpPr/>
            <p:nvPr/>
          </p:nvSpPr>
          <p:spPr>
            <a:xfrm>
              <a:off x="853568" y="1975538"/>
              <a:ext cx="337334" cy="353599"/>
            </a:xfrm>
            <a:custGeom>
              <a:avLst/>
              <a:gdLst/>
              <a:ahLst/>
              <a:cxnLst/>
              <a:rect l="l" t="t" r="r" b="b"/>
              <a:pathLst>
                <a:path w="10598" h="11109" extrusionOk="0">
                  <a:moveTo>
                    <a:pt x="8180" y="322"/>
                  </a:moveTo>
                  <a:lnTo>
                    <a:pt x="5823" y="3596"/>
                  </a:lnTo>
                  <a:lnTo>
                    <a:pt x="5501" y="3132"/>
                  </a:lnTo>
                  <a:lnTo>
                    <a:pt x="7502" y="322"/>
                  </a:lnTo>
                  <a:close/>
                  <a:moveTo>
                    <a:pt x="9252" y="322"/>
                  </a:moveTo>
                  <a:lnTo>
                    <a:pt x="6371" y="4346"/>
                  </a:lnTo>
                  <a:lnTo>
                    <a:pt x="6049" y="3882"/>
                  </a:lnTo>
                  <a:lnTo>
                    <a:pt x="8597" y="322"/>
                  </a:lnTo>
                  <a:close/>
                  <a:moveTo>
                    <a:pt x="2072" y="322"/>
                  </a:moveTo>
                  <a:lnTo>
                    <a:pt x="4966" y="4358"/>
                  </a:lnTo>
                  <a:cubicBezTo>
                    <a:pt x="4906" y="4382"/>
                    <a:pt x="4859" y="4430"/>
                    <a:pt x="4811" y="4477"/>
                  </a:cubicBezTo>
                  <a:cubicBezTo>
                    <a:pt x="4750" y="4538"/>
                    <a:pt x="4652" y="4579"/>
                    <a:pt x="4557" y="4579"/>
                  </a:cubicBezTo>
                  <a:cubicBezTo>
                    <a:pt x="4521" y="4579"/>
                    <a:pt x="4486" y="4574"/>
                    <a:pt x="4454" y="4561"/>
                  </a:cubicBezTo>
                  <a:lnTo>
                    <a:pt x="1418" y="322"/>
                  </a:lnTo>
                  <a:close/>
                  <a:moveTo>
                    <a:pt x="3084" y="322"/>
                  </a:moveTo>
                  <a:lnTo>
                    <a:pt x="6121" y="4584"/>
                  </a:lnTo>
                  <a:cubicBezTo>
                    <a:pt x="6100" y="4589"/>
                    <a:pt x="6079" y="4591"/>
                    <a:pt x="6057" y="4591"/>
                  </a:cubicBezTo>
                  <a:cubicBezTo>
                    <a:pt x="5957" y="4591"/>
                    <a:pt x="5854" y="4546"/>
                    <a:pt x="5775" y="4477"/>
                  </a:cubicBezTo>
                  <a:cubicBezTo>
                    <a:pt x="5644" y="4346"/>
                    <a:pt x="5466" y="4287"/>
                    <a:pt x="5287" y="4287"/>
                  </a:cubicBezTo>
                  <a:lnTo>
                    <a:pt x="2453" y="334"/>
                  </a:lnTo>
                  <a:lnTo>
                    <a:pt x="3084" y="334"/>
                  </a:lnTo>
                  <a:lnTo>
                    <a:pt x="3084" y="322"/>
                  </a:lnTo>
                  <a:close/>
                  <a:moveTo>
                    <a:pt x="1013" y="322"/>
                  </a:moveTo>
                  <a:lnTo>
                    <a:pt x="4025" y="4537"/>
                  </a:lnTo>
                  <a:cubicBezTo>
                    <a:pt x="3858" y="4584"/>
                    <a:pt x="3716" y="4668"/>
                    <a:pt x="3608" y="4823"/>
                  </a:cubicBezTo>
                  <a:lnTo>
                    <a:pt x="394" y="322"/>
                  </a:lnTo>
                  <a:close/>
                  <a:moveTo>
                    <a:pt x="10216" y="322"/>
                  </a:moveTo>
                  <a:lnTo>
                    <a:pt x="7002" y="4823"/>
                  </a:lnTo>
                  <a:cubicBezTo>
                    <a:pt x="6906" y="4680"/>
                    <a:pt x="6775" y="4596"/>
                    <a:pt x="6633" y="4549"/>
                  </a:cubicBezTo>
                  <a:lnTo>
                    <a:pt x="9645" y="322"/>
                  </a:lnTo>
                  <a:close/>
                  <a:moveTo>
                    <a:pt x="5268" y="4599"/>
                  </a:moveTo>
                  <a:cubicBezTo>
                    <a:pt x="5362" y="4599"/>
                    <a:pt x="5454" y="4638"/>
                    <a:pt x="5525" y="4715"/>
                  </a:cubicBezTo>
                  <a:cubicBezTo>
                    <a:pt x="5652" y="4842"/>
                    <a:pt x="5822" y="4911"/>
                    <a:pt x="5994" y="4911"/>
                  </a:cubicBezTo>
                  <a:cubicBezTo>
                    <a:pt x="6081" y="4911"/>
                    <a:pt x="6168" y="4894"/>
                    <a:pt x="6252" y="4858"/>
                  </a:cubicBezTo>
                  <a:cubicBezTo>
                    <a:pt x="6295" y="4843"/>
                    <a:pt x="6338" y="4836"/>
                    <a:pt x="6380" y="4836"/>
                  </a:cubicBezTo>
                  <a:cubicBezTo>
                    <a:pt x="6534" y="4836"/>
                    <a:pt x="6672" y="4932"/>
                    <a:pt x="6728" y="5073"/>
                  </a:cubicBezTo>
                  <a:cubicBezTo>
                    <a:pt x="6728" y="5084"/>
                    <a:pt x="6752" y="5096"/>
                    <a:pt x="6752" y="5120"/>
                  </a:cubicBezTo>
                  <a:cubicBezTo>
                    <a:pt x="6823" y="5311"/>
                    <a:pt x="6954" y="5382"/>
                    <a:pt x="6954" y="5382"/>
                  </a:cubicBezTo>
                  <a:cubicBezTo>
                    <a:pt x="7109" y="5454"/>
                    <a:pt x="7240" y="5513"/>
                    <a:pt x="7371" y="5513"/>
                  </a:cubicBezTo>
                  <a:cubicBezTo>
                    <a:pt x="7561" y="5537"/>
                    <a:pt x="7728" y="5692"/>
                    <a:pt x="7716" y="5906"/>
                  </a:cubicBezTo>
                  <a:cubicBezTo>
                    <a:pt x="7704" y="6168"/>
                    <a:pt x="7847" y="6430"/>
                    <a:pt x="8085" y="6561"/>
                  </a:cubicBezTo>
                  <a:cubicBezTo>
                    <a:pt x="8264" y="6644"/>
                    <a:pt x="8335" y="6870"/>
                    <a:pt x="8252" y="7049"/>
                  </a:cubicBezTo>
                  <a:cubicBezTo>
                    <a:pt x="8133" y="7287"/>
                    <a:pt x="8157" y="7585"/>
                    <a:pt x="8323" y="7799"/>
                  </a:cubicBezTo>
                  <a:cubicBezTo>
                    <a:pt x="8442" y="7954"/>
                    <a:pt x="8430" y="8180"/>
                    <a:pt x="8264" y="8311"/>
                  </a:cubicBezTo>
                  <a:cubicBezTo>
                    <a:pt x="8061" y="8490"/>
                    <a:pt x="7966" y="8763"/>
                    <a:pt x="8026" y="9025"/>
                  </a:cubicBezTo>
                  <a:cubicBezTo>
                    <a:pt x="8073" y="9228"/>
                    <a:pt x="7966" y="9430"/>
                    <a:pt x="7776" y="9478"/>
                  </a:cubicBezTo>
                  <a:cubicBezTo>
                    <a:pt x="7502" y="9549"/>
                    <a:pt x="7311" y="9775"/>
                    <a:pt x="7264" y="10026"/>
                  </a:cubicBezTo>
                  <a:cubicBezTo>
                    <a:pt x="7242" y="10196"/>
                    <a:pt x="7087" y="10329"/>
                    <a:pt x="6909" y="10329"/>
                  </a:cubicBezTo>
                  <a:cubicBezTo>
                    <a:pt x="6889" y="10329"/>
                    <a:pt x="6868" y="10327"/>
                    <a:pt x="6847" y="10323"/>
                  </a:cubicBezTo>
                  <a:cubicBezTo>
                    <a:pt x="6809" y="10316"/>
                    <a:pt x="6770" y="10313"/>
                    <a:pt x="6732" y="10313"/>
                  </a:cubicBezTo>
                  <a:cubicBezTo>
                    <a:pt x="6508" y="10313"/>
                    <a:pt x="6290" y="10429"/>
                    <a:pt x="6168" y="10633"/>
                  </a:cubicBezTo>
                  <a:cubicBezTo>
                    <a:pt x="6100" y="10740"/>
                    <a:pt x="5977" y="10802"/>
                    <a:pt x="5854" y="10802"/>
                  </a:cubicBezTo>
                  <a:cubicBezTo>
                    <a:pt x="5785" y="10802"/>
                    <a:pt x="5716" y="10783"/>
                    <a:pt x="5656" y="10740"/>
                  </a:cubicBezTo>
                  <a:cubicBezTo>
                    <a:pt x="5537" y="10668"/>
                    <a:pt x="5418" y="10633"/>
                    <a:pt x="5287" y="10633"/>
                  </a:cubicBezTo>
                  <a:cubicBezTo>
                    <a:pt x="5156" y="10633"/>
                    <a:pt x="5025" y="10668"/>
                    <a:pt x="4918" y="10740"/>
                  </a:cubicBezTo>
                  <a:cubicBezTo>
                    <a:pt x="4858" y="10779"/>
                    <a:pt x="4788" y="10797"/>
                    <a:pt x="4719" y="10797"/>
                  </a:cubicBezTo>
                  <a:cubicBezTo>
                    <a:pt x="4596" y="10797"/>
                    <a:pt x="4475" y="10739"/>
                    <a:pt x="4406" y="10633"/>
                  </a:cubicBezTo>
                  <a:cubicBezTo>
                    <a:pt x="4275" y="10437"/>
                    <a:pt x="4035" y="10320"/>
                    <a:pt x="3794" y="10320"/>
                  </a:cubicBezTo>
                  <a:cubicBezTo>
                    <a:pt x="3772" y="10320"/>
                    <a:pt x="3750" y="10321"/>
                    <a:pt x="3727" y="10323"/>
                  </a:cubicBezTo>
                  <a:cubicBezTo>
                    <a:pt x="3708" y="10327"/>
                    <a:pt x="3688" y="10329"/>
                    <a:pt x="3668" y="10329"/>
                  </a:cubicBezTo>
                  <a:cubicBezTo>
                    <a:pt x="3497" y="10329"/>
                    <a:pt x="3332" y="10196"/>
                    <a:pt x="3311" y="10026"/>
                  </a:cubicBezTo>
                  <a:cubicBezTo>
                    <a:pt x="3263" y="9764"/>
                    <a:pt x="3073" y="9537"/>
                    <a:pt x="2799" y="9478"/>
                  </a:cubicBezTo>
                  <a:cubicBezTo>
                    <a:pt x="2608" y="9418"/>
                    <a:pt x="2489" y="9228"/>
                    <a:pt x="2549" y="9025"/>
                  </a:cubicBezTo>
                  <a:cubicBezTo>
                    <a:pt x="2620" y="8763"/>
                    <a:pt x="2537" y="8490"/>
                    <a:pt x="2311" y="8311"/>
                  </a:cubicBezTo>
                  <a:cubicBezTo>
                    <a:pt x="2168" y="8180"/>
                    <a:pt x="2132" y="7954"/>
                    <a:pt x="2251" y="7799"/>
                  </a:cubicBezTo>
                  <a:cubicBezTo>
                    <a:pt x="2418" y="7585"/>
                    <a:pt x="2442" y="7287"/>
                    <a:pt x="2322" y="7049"/>
                  </a:cubicBezTo>
                  <a:cubicBezTo>
                    <a:pt x="2239" y="6870"/>
                    <a:pt x="2311" y="6644"/>
                    <a:pt x="2489" y="6561"/>
                  </a:cubicBezTo>
                  <a:cubicBezTo>
                    <a:pt x="2727" y="6442"/>
                    <a:pt x="2882" y="6192"/>
                    <a:pt x="2858" y="5906"/>
                  </a:cubicBezTo>
                  <a:cubicBezTo>
                    <a:pt x="2846" y="5715"/>
                    <a:pt x="3013" y="5537"/>
                    <a:pt x="3204" y="5513"/>
                  </a:cubicBezTo>
                  <a:cubicBezTo>
                    <a:pt x="3418" y="5501"/>
                    <a:pt x="3608" y="5394"/>
                    <a:pt x="3727" y="5215"/>
                  </a:cubicBezTo>
                  <a:lnTo>
                    <a:pt x="3727" y="5204"/>
                  </a:lnTo>
                  <a:cubicBezTo>
                    <a:pt x="3751" y="5156"/>
                    <a:pt x="3787" y="5120"/>
                    <a:pt x="3799" y="5073"/>
                  </a:cubicBezTo>
                  <a:cubicBezTo>
                    <a:pt x="3854" y="4925"/>
                    <a:pt x="3995" y="4835"/>
                    <a:pt x="4145" y="4835"/>
                  </a:cubicBezTo>
                  <a:cubicBezTo>
                    <a:pt x="4188" y="4835"/>
                    <a:pt x="4232" y="4842"/>
                    <a:pt x="4275" y="4858"/>
                  </a:cubicBezTo>
                  <a:cubicBezTo>
                    <a:pt x="4355" y="4889"/>
                    <a:pt x="4438" y="4903"/>
                    <a:pt x="4521" y="4903"/>
                  </a:cubicBezTo>
                  <a:cubicBezTo>
                    <a:pt x="4698" y="4903"/>
                    <a:pt x="4872" y="4837"/>
                    <a:pt x="5001" y="4715"/>
                  </a:cubicBezTo>
                  <a:cubicBezTo>
                    <a:pt x="5079" y="4638"/>
                    <a:pt x="5174" y="4599"/>
                    <a:pt x="5268" y="4599"/>
                  </a:cubicBezTo>
                  <a:close/>
                  <a:moveTo>
                    <a:pt x="298" y="0"/>
                  </a:moveTo>
                  <a:cubicBezTo>
                    <a:pt x="203" y="0"/>
                    <a:pt x="108" y="60"/>
                    <a:pt x="48" y="143"/>
                  </a:cubicBezTo>
                  <a:cubicBezTo>
                    <a:pt x="1" y="239"/>
                    <a:pt x="1" y="358"/>
                    <a:pt x="60" y="429"/>
                  </a:cubicBezTo>
                  <a:lnTo>
                    <a:pt x="3418" y="5096"/>
                  </a:lnTo>
                  <a:cubicBezTo>
                    <a:pt x="3358" y="5144"/>
                    <a:pt x="3275" y="5168"/>
                    <a:pt x="3204" y="5168"/>
                  </a:cubicBezTo>
                  <a:cubicBezTo>
                    <a:pt x="2834" y="5192"/>
                    <a:pt x="2537" y="5513"/>
                    <a:pt x="2549" y="5906"/>
                  </a:cubicBezTo>
                  <a:cubicBezTo>
                    <a:pt x="2549" y="6049"/>
                    <a:pt x="2477" y="6180"/>
                    <a:pt x="2358" y="6239"/>
                  </a:cubicBezTo>
                  <a:cubicBezTo>
                    <a:pt x="2013" y="6418"/>
                    <a:pt x="1882" y="6835"/>
                    <a:pt x="2061" y="7168"/>
                  </a:cubicBezTo>
                  <a:cubicBezTo>
                    <a:pt x="2120" y="7299"/>
                    <a:pt x="2108" y="7454"/>
                    <a:pt x="2013" y="7573"/>
                  </a:cubicBezTo>
                  <a:cubicBezTo>
                    <a:pt x="1775" y="7871"/>
                    <a:pt x="1822" y="8299"/>
                    <a:pt x="2120" y="8537"/>
                  </a:cubicBezTo>
                  <a:cubicBezTo>
                    <a:pt x="2215" y="8621"/>
                    <a:pt x="2275" y="8775"/>
                    <a:pt x="2239" y="8906"/>
                  </a:cubicBezTo>
                  <a:cubicBezTo>
                    <a:pt x="2132" y="9275"/>
                    <a:pt x="2358" y="9656"/>
                    <a:pt x="2727" y="9752"/>
                  </a:cubicBezTo>
                  <a:cubicBezTo>
                    <a:pt x="2858" y="9799"/>
                    <a:pt x="2965" y="9906"/>
                    <a:pt x="3001" y="10049"/>
                  </a:cubicBezTo>
                  <a:cubicBezTo>
                    <a:pt x="3056" y="10399"/>
                    <a:pt x="3361" y="10639"/>
                    <a:pt x="3697" y="10639"/>
                  </a:cubicBezTo>
                  <a:cubicBezTo>
                    <a:pt x="3727" y="10639"/>
                    <a:pt x="3757" y="10637"/>
                    <a:pt x="3787" y="10633"/>
                  </a:cubicBezTo>
                  <a:cubicBezTo>
                    <a:pt x="3799" y="10632"/>
                    <a:pt x="3811" y="10631"/>
                    <a:pt x="3823" y="10631"/>
                  </a:cubicBezTo>
                  <a:cubicBezTo>
                    <a:pt x="3953" y="10631"/>
                    <a:pt x="4079" y="10690"/>
                    <a:pt x="4144" y="10799"/>
                  </a:cubicBezTo>
                  <a:cubicBezTo>
                    <a:pt x="4274" y="10998"/>
                    <a:pt x="4502" y="11109"/>
                    <a:pt x="4731" y="11109"/>
                  </a:cubicBezTo>
                  <a:cubicBezTo>
                    <a:pt x="4858" y="11109"/>
                    <a:pt x="4986" y="11074"/>
                    <a:pt x="5097" y="11002"/>
                  </a:cubicBezTo>
                  <a:cubicBezTo>
                    <a:pt x="5156" y="10966"/>
                    <a:pt x="5228" y="10948"/>
                    <a:pt x="5299" y="10948"/>
                  </a:cubicBezTo>
                  <a:cubicBezTo>
                    <a:pt x="5370" y="10948"/>
                    <a:pt x="5442" y="10966"/>
                    <a:pt x="5501" y="11002"/>
                  </a:cubicBezTo>
                  <a:cubicBezTo>
                    <a:pt x="5621" y="11085"/>
                    <a:pt x="5740" y="11109"/>
                    <a:pt x="5871" y="11109"/>
                  </a:cubicBezTo>
                  <a:cubicBezTo>
                    <a:pt x="6097" y="11109"/>
                    <a:pt x="6311" y="11002"/>
                    <a:pt x="6454" y="10799"/>
                  </a:cubicBezTo>
                  <a:cubicBezTo>
                    <a:pt x="6519" y="10690"/>
                    <a:pt x="6645" y="10631"/>
                    <a:pt x="6775" y="10631"/>
                  </a:cubicBezTo>
                  <a:cubicBezTo>
                    <a:pt x="6787" y="10631"/>
                    <a:pt x="6799" y="10632"/>
                    <a:pt x="6811" y="10633"/>
                  </a:cubicBezTo>
                  <a:cubicBezTo>
                    <a:pt x="6848" y="10639"/>
                    <a:pt x="6884" y="10641"/>
                    <a:pt x="6920" y="10641"/>
                  </a:cubicBezTo>
                  <a:cubicBezTo>
                    <a:pt x="7248" y="10641"/>
                    <a:pt x="7543" y="10403"/>
                    <a:pt x="7597" y="10049"/>
                  </a:cubicBezTo>
                  <a:cubicBezTo>
                    <a:pt x="7621" y="9906"/>
                    <a:pt x="7728" y="9799"/>
                    <a:pt x="7859" y="9752"/>
                  </a:cubicBezTo>
                  <a:cubicBezTo>
                    <a:pt x="8240" y="9656"/>
                    <a:pt x="8442" y="9275"/>
                    <a:pt x="8359" y="8906"/>
                  </a:cubicBezTo>
                  <a:cubicBezTo>
                    <a:pt x="8323" y="8775"/>
                    <a:pt x="8371" y="8621"/>
                    <a:pt x="8478" y="8537"/>
                  </a:cubicBezTo>
                  <a:cubicBezTo>
                    <a:pt x="8776" y="8299"/>
                    <a:pt x="8811" y="7871"/>
                    <a:pt x="8573" y="7573"/>
                  </a:cubicBezTo>
                  <a:cubicBezTo>
                    <a:pt x="8490" y="7454"/>
                    <a:pt x="8478" y="7299"/>
                    <a:pt x="8538" y="7168"/>
                  </a:cubicBezTo>
                  <a:cubicBezTo>
                    <a:pt x="8692" y="6823"/>
                    <a:pt x="8561" y="6406"/>
                    <a:pt x="8240" y="6239"/>
                  </a:cubicBezTo>
                  <a:cubicBezTo>
                    <a:pt x="8097" y="6180"/>
                    <a:pt x="8026" y="6037"/>
                    <a:pt x="8037" y="5906"/>
                  </a:cubicBezTo>
                  <a:cubicBezTo>
                    <a:pt x="8061" y="5525"/>
                    <a:pt x="7776" y="5204"/>
                    <a:pt x="7383" y="5168"/>
                  </a:cubicBezTo>
                  <a:cubicBezTo>
                    <a:pt x="7311" y="5168"/>
                    <a:pt x="7240" y="5144"/>
                    <a:pt x="7180" y="5096"/>
                  </a:cubicBezTo>
                  <a:lnTo>
                    <a:pt x="10526" y="429"/>
                  </a:lnTo>
                  <a:cubicBezTo>
                    <a:pt x="10585" y="358"/>
                    <a:pt x="10597" y="251"/>
                    <a:pt x="10538" y="143"/>
                  </a:cubicBezTo>
                  <a:cubicBezTo>
                    <a:pt x="10490" y="60"/>
                    <a:pt x="10395" y="0"/>
                    <a:pt x="10288" y="0"/>
                  </a:cubicBezTo>
                  <a:lnTo>
                    <a:pt x="7478" y="0"/>
                  </a:lnTo>
                  <a:cubicBezTo>
                    <a:pt x="7383" y="0"/>
                    <a:pt x="7299" y="36"/>
                    <a:pt x="7252" y="120"/>
                  </a:cubicBezTo>
                  <a:lnTo>
                    <a:pt x="5287" y="2858"/>
                  </a:lnTo>
                  <a:lnTo>
                    <a:pt x="3335" y="120"/>
                  </a:lnTo>
                  <a:cubicBezTo>
                    <a:pt x="3299" y="36"/>
                    <a:pt x="3204" y="0"/>
                    <a:pt x="3120"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2"/>
            <p:cNvSpPr/>
            <p:nvPr/>
          </p:nvSpPr>
          <p:spPr>
            <a:xfrm>
              <a:off x="938458" y="2136979"/>
              <a:ext cx="166789" cy="76742"/>
            </a:xfrm>
            <a:custGeom>
              <a:avLst/>
              <a:gdLst/>
              <a:ahLst/>
              <a:cxnLst/>
              <a:rect l="l" t="t" r="r" b="b"/>
              <a:pathLst>
                <a:path w="5240" h="2411" extrusionOk="0">
                  <a:moveTo>
                    <a:pt x="2620" y="1"/>
                  </a:moveTo>
                  <a:cubicBezTo>
                    <a:pt x="2001" y="1"/>
                    <a:pt x="1370" y="227"/>
                    <a:pt x="894" y="643"/>
                  </a:cubicBezTo>
                  <a:cubicBezTo>
                    <a:pt x="417" y="1036"/>
                    <a:pt x="108" y="1608"/>
                    <a:pt x="13" y="2227"/>
                  </a:cubicBezTo>
                  <a:cubicBezTo>
                    <a:pt x="1" y="2322"/>
                    <a:pt x="60" y="2406"/>
                    <a:pt x="156" y="2406"/>
                  </a:cubicBezTo>
                  <a:lnTo>
                    <a:pt x="179" y="2406"/>
                  </a:lnTo>
                  <a:cubicBezTo>
                    <a:pt x="251" y="2406"/>
                    <a:pt x="334" y="2346"/>
                    <a:pt x="346" y="2275"/>
                  </a:cubicBezTo>
                  <a:cubicBezTo>
                    <a:pt x="429" y="1739"/>
                    <a:pt x="703" y="1251"/>
                    <a:pt x="1120" y="894"/>
                  </a:cubicBezTo>
                  <a:cubicBezTo>
                    <a:pt x="1537" y="536"/>
                    <a:pt x="2072" y="322"/>
                    <a:pt x="2620" y="322"/>
                  </a:cubicBezTo>
                  <a:cubicBezTo>
                    <a:pt x="3168" y="322"/>
                    <a:pt x="3704" y="524"/>
                    <a:pt x="4120" y="894"/>
                  </a:cubicBezTo>
                  <a:cubicBezTo>
                    <a:pt x="4537" y="1251"/>
                    <a:pt x="4811" y="1739"/>
                    <a:pt x="4894" y="2275"/>
                  </a:cubicBezTo>
                  <a:cubicBezTo>
                    <a:pt x="4904" y="2356"/>
                    <a:pt x="4975" y="2411"/>
                    <a:pt x="5040" y="2411"/>
                  </a:cubicBezTo>
                  <a:cubicBezTo>
                    <a:pt x="5051" y="2411"/>
                    <a:pt x="5062" y="2409"/>
                    <a:pt x="5073" y="2406"/>
                  </a:cubicBezTo>
                  <a:cubicBezTo>
                    <a:pt x="5180" y="2394"/>
                    <a:pt x="5240" y="2322"/>
                    <a:pt x="5228" y="2227"/>
                  </a:cubicBezTo>
                  <a:cubicBezTo>
                    <a:pt x="5132" y="1620"/>
                    <a:pt x="4823" y="1060"/>
                    <a:pt x="4347" y="643"/>
                  </a:cubicBezTo>
                  <a:cubicBezTo>
                    <a:pt x="3870" y="227"/>
                    <a:pt x="3263" y="1"/>
                    <a:pt x="2620"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2"/>
            <p:cNvSpPr/>
            <p:nvPr/>
          </p:nvSpPr>
          <p:spPr>
            <a:xfrm>
              <a:off x="938840" y="2227377"/>
              <a:ext cx="166407" cy="76774"/>
            </a:xfrm>
            <a:custGeom>
              <a:avLst/>
              <a:gdLst/>
              <a:ahLst/>
              <a:cxnLst/>
              <a:rect l="l" t="t" r="r" b="b"/>
              <a:pathLst>
                <a:path w="5228" h="2412" extrusionOk="0">
                  <a:moveTo>
                    <a:pt x="193" y="1"/>
                  </a:moveTo>
                  <a:cubicBezTo>
                    <a:pt x="181" y="1"/>
                    <a:pt x="168" y="3"/>
                    <a:pt x="155" y="6"/>
                  </a:cubicBezTo>
                  <a:cubicBezTo>
                    <a:pt x="60" y="18"/>
                    <a:pt x="1" y="101"/>
                    <a:pt x="24" y="197"/>
                  </a:cubicBezTo>
                  <a:cubicBezTo>
                    <a:pt x="108" y="804"/>
                    <a:pt x="417" y="1375"/>
                    <a:pt x="894" y="1768"/>
                  </a:cubicBezTo>
                  <a:cubicBezTo>
                    <a:pt x="1370" y="2185"/>
                    <a:pt x="1989" y="2411"/>
                    <a:pt x="2608" y="2411"/>
                  </a:cubicBezTo>
                  <a:cubicBezTo>
                    <a:pt x="3239" y="2411"/>
                    <a:pt x="3858" y="2185"/>
                    <a:pt x="4335" y="1768"/>
                  </a:cubicBezTo>
                  <a:cubicBezTo>
                    <a:pt x="4811" y="1375"/>
                    <a:pt x="5120" y="804"/>
                    <a:pt x="5216" y="185"/>
                  </a:cubicBezTo>
                  <a:cubicBezTo>
                    <a:pt x="5228" y="101"/>
                    <a:pt x="5168" y="18"/>
                    <a:pt x="5085" y="6"/>
                  </a:cubicBezTo>
                  <a:cubicBezTo>
                    <a:pt x="5070" y="3"/>
                    <a:pt x="5056" y="1"/>
                    <a:pt x="5043" y="1"/>
                  </a:cubicBezTo>
                  <a:cubicBezTo>
                    <a:pt x="4966" y="1"/>
                    <a:pt x="4906" y="56"/>
                    <a:pt x="4906" y="137"/>
                  </a:cubicBezTo>
                  <a:cubicBezTo>
                    <a:pt x="4811" y="673"/>
                    <a:pt x="4549" y="1161"/>
                    <a:pt x="4132" y="1518"/>
                  </a:cubicBezTo>
                  <a:cubicBezTo>
                    <a:pt x="3715" y="1875"/>
                    <a:pt x="3180" y="2090"/>
                    <a:pt x="2620" y="2090"/>
                  </a:cubicBezTo>
                  <a:cubicBezTo>
                    <a:pt x="2072" y="2090"/>
                    <a:pt x="1537" y="1887"/>
                    <a:pt x="1120" y="1518"/>
                  </a:cubicBezTo>
                  <a:cubicBezTo>
                    <a:pt x="703" y="1161"/>
                    <a:pt x="441" y="673"/>
                    <a:pt x="346" y="137"/>
                  </a:cubicBezTo>
                  <a:cubicBezTo>
                    <a:pt x="336" y="56"/>
                    <a:pt x="265" y="1"/>
                    <a:pt x="193"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2"/>
            <p:cNvSpPr/>
            <p:nvPr/>
          </p:nvSpPr>
          <p:spPr>
            <a:xfrm>
              <a:off x="1007052" y="2185106"/>
              <a:ext cx="19003" cy="70153"/>
            </a:xfrm>
            <a:custGeom>
              <a:avLst/>
              <a:gdLst/>
              <a:ahLst/>
              <a:cxnLst/>
              <a:rect l="l" t="t" r="r" b="b"/>
              <a:pathLst>
                <a:path w="597" h="2204" extrusionOk="0">
                  <a:moveTo>
                    <a:pt x="453" y="1"/>
                  </a:moveTo>
                  <a:cubicBezTo>
                    <a:pt x="418" y="1"/>
                    <a:pt x="394" y="24"/>
                    <a:pt x="382" y="36"/>
                  </a:cubicBezTo>
                  <a:lnTo>
                    <a:pt x="60" y="334"/>
                  </a:lnTo>
                  <a:cubicBezTo>
                    <a:pt x="25" y="358"/>
                    <a:pt x="1" y="405"/>
                    <a:pt x="1" y="453"/>
                  </a:cubicBezTo>
                  <a:cubicBezTo>
                    <a:pt x="1" y="513"/>
                    <a:pt x="48" y="584"/>
                    <a:pt x="108" y="584"/>
                  </a:cubicBezTo>
                  <a:cubicBezTo>
                    <a:pt x="120" y="584"/>
                    <a:pt x="156" y="572"/>
                    <a:pt x="167" y="560"/>
                  </a:cubicBezTo>
                  <a:lnTo>
                    <a:pt x="275" y="417"/>
                  </a:lnTo>
                  <a:lnTo>
                    <a:pt x="275" y="2108"/>
                  </a:lnTo>
                  <a:cubicBezTo>
                    <a:pt x="275" y="2179"/>
                    <a:pt x="346" y="2203"/>
                    <a:pt x="441" y="2203"/>
                  </a:cubicBezTo>
                  <a:cubicBezTo>
                    <a:pt x="513" y="2203"/>
                    <a:pt x="596" y="2179"/>
                    <a:pt x="596" y="2108"/>
                  </a:cubicBezTo>
                  <a:lnTo>
                    <a:pt x="596" y="96"/>
                  </a:lnTo>
                  <a:cubicBezTo>
                    <a:pt x="584" y="48"/>
                    <a:pt x="513" y="1"/>
                    <a:pt x="453"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62"/>
          <p:cNvGrpSpPr/>
          <p:nvPr/>
        </p:nvGrpSpPr>
        <p:grpSpPr>
          <a:xfrm>
            <a:off x="1555854" y="1328772"/>
            <a:ext cx="321037" cy="353822"/>
            <a:chOff x="4212429" y="1502385"/>
            <a:chExt cx="321037" cy="353822"/>
          </a:xfrm>
          <a:solidFill>
            <a:schemeClr val="accent2"/>
          </a:solidFill>
        </p:grpSpPr>
        <p:sp>
          <p:nvSpPr>
            <p:cNvPr id="714" name="Google Shape;714;p62"/>
            <p:cNvSpPr/>
            <p:nvPr/>
          </p:nvSpPr>
          <p:spPr>
            <a:xfrm>
              <a:off x="4310592" y="1585938"/>
              <a:ext cx="125092" cy="163001"/>
            </a:xfrm>
            <a:custGeom>
              <a:avLst/>
              <a:gdLst/>
              <a:ahLst/>
              <a:cxnLst/>
              <a:rect l="l" t="t" r="r" b="b"/>
              <a:pathLst>
                <a:path w="3930" h="5121" extrusionOk="0">
                  <a:moveTo>
                    <a:pt x="1941" y="310"/>
                  </a:moveTo>
                  <a:cubicBezTo>
                    <a:pt x="2227" y="310"/>
                    <a:pt x="2477" y="489"/>
                    <a:pt x="2584" y="751"/>
                  </a:cubicBezTo>
                  <a:cubicBezTo>
                    <a:pt x="2620" y="834"/>
                    <a:pt x="2644" y="930"/>
                    <a:pt x="2644" y="1013"/>
                  </a:cubicBezTo>
                  <a:lnTo>
                    <a:pt x="2644" y="1192"/>
                  </a:lnTo>
                  <a:cubicBezTo>
                    <a:pt x="2370" y="1096"/>
                    <a:pt x="2275" y="834"/>
                    <a:pt x="2251" y="822"/>
                  </a:cubicBezTo>
                  <a:cubicBezTo>
                    <a:pt x="2227" y="763"/>
                    <a:pt x="2179" y="715"/>
                    <a:pt x="2108" y="715"/>
                  </a:cubicBezTo>
                  <a:cubicBezTo>
                    <a:pt x="2048" y="715"/>
                    <a:pt x="1989" y="751"/>
                    <a:pt x="1953" y="811"/>
                  </a:cubicBezTo>
                  <a:cubicBezTo>
                    <a:pt x="1953" y="811"/>
                    <a:pt x="1763" y="1168"/>
                    <a:pt x="1239" y="1227"/>
                  </a:cubicBezTo>
                  <a:lnTo>
                    <a:pt x="1239" y="1025"/>
                  </a:lnTo>
                  <a:cubicBezTo>
                    <a:pt x="1263" y="930"/>
                    <a:pt x="1275" y="834"/>
                    <a:pt x="1310" y="751"/>
                  </a:cubicBezTo>
                  <a:cubicBezTo>
                    <a:pt x="1406" y="489"/>
                    <a:pt x="1667" y="310"/>
                    <a:pt x="1941" y="310"/>
                  </a:cubicBezTo>
                  <a:close/>
                  <a:moveTo>
                    <a:pt x="2108" y="1180"/>
                  </a:moveTo>
                  <a:cubicBezTo>
                    <a:pt x="2215" y="1322"/>
                    <a:pt x="2394" y="1489"/>
                    <a:pt x="2656" y="1549"/>
                  </a:cubicBezTo>
                  <a:lnTo>
                    <a:pt x="2656" y="1775"/>
                  </a:lnTo>
                  <a:cubicBezTo>
                    <a:pt x="2656" y="2144"/>
                    <a:pt x="2358" y="2454"/>
                    <a:pt x="1989" y="2477"/>
                  </a:cubicBezTo>
                  <a:lnTo>
                    <a:pt x="1929" y="2477"/>
                  </a:lnTo>
                  <a:cubicBezTo>
                    <a:pt x="1560" y="2442"/>
                    <a:pt x="1263" y="2144"/>
                    <a:pt x="1263" y="1763"/>
                  </a:cubicBezTo>
                  <a:lnTo>
                    <a:pt x="1263" y="1549"/>
                  </a:lnTo>
                  <a:cubicBezTo>
                    <a:pt x="1679" y="1501"/>
                    <a:pt x="1941" y="1322"/>
                    <a:pt x="2108" y="1180"/>
                  </a:cubicBezTo>
                  <a:close/>
                  <a:moveTo>
                    <a:pt x="2132" y="2799"/>
                  </a:moveTo>
                  <a:lnTo>
                    <a:pt x="2048" y="2966"/>
                  </a:lnTo>
                  <a:lnTo>
                    <a:pt x="1846" y="2966"/>
                  </a:lnTo>
                  <a:lnTo>
                    <a:pt x="1751" y="2799"/>
                  </a:lnTo>
                  <a:close/>
                  <a:moveTo>
                    <a:pt x="2025" y="3287"/>
                  </a:moveTo>
                  <a:lnTo>
                    <a:pt x="2215" y="4109"/>
                  </a:lnTo>
                  <a:lnTo>
                    <a:pt x="1941" y="4347"/>
                  </a:lnTo>
                  <a:lnTo>
                    <a:pt x="1679" y="4109"/>
                  </a:lnTo>
                  <a:lnTo>
                    <a:pt x="1870" y="3287"/>
                  </a:lnTo>
                  <a:close/>
                  <a:moveTo>
                    <a:pt x="2453" y="2870"/>
                  </a:moveTo>
                  <a:cubicBezTo>
                    <a:pt x="2668" y="2954"/>
                    <a:pt x="2894" y="3085"/>
                    <a:pt x="3072" y="3263"/>
                  </a:cubicBezTo>
                  <a:cubicBezTo>
                    <a:pt x="3394" y="3561"/>
                    <a:pt x="3561" y="3966"/>
                    <a:pt x="3561" y="4359"/>
                  </a:cubicBezTo>
                  <a:lnTo>
                    <a:pt x="3596" y="4775"/>
                  </a:lnTo>
                  <a:lnTo>
                    <a:pt x="322" y="4775"/>
                  </a:lnTo>
                  <a:lnTo>
                    <a:pt x="322" y="4359"/>
                  </a:lnTo>
                  <a:cubicBezTo>
                    <a:pt x="322" y="3942"/>
                    <a:pt x="501" y="3561"/>
                    <a:pt x="810" y="3263"/>
                  </a:cubicBezTo>
                  <a:cubicBezTo>
                    <a:pt x="989" y="3097"/>
                    <a:pt x="1215" y="2966"/>
                    <a:pt x="1441" y="2870"/>
                  </a:cubicBezTo>
                  <a:lnTo>
                    <a:pt x="1572" y="3144"/>
                  </a:lnTo>
                  <a:lnTo>
                    <a:pt x="1346" y="4120"/>
                  </a:lnTo>
                  <a:cubicBezTo>
                    <a:pt x="1334" y="4180"/>
                    <a:pt x="1346" y="4240"/>
                    <a:pt x="1394" y="4287"/>
                  </a:cubicBezTo>
                  <a:lnTo>
                    <a:pt x="1834" y="4692"/>
                  </a:lnTo>
                  <a:cubicBezTo>
                    <a:pt x="1870" y="4716"/>
                    <a:pt x="1917" y="4740"/>
                    <a:pt x="1941" y="4740"/>
                  </a:cubicBezTo>
                  <a:cubicBezTo>
                    <a:pt x="1989" y="4740"/>
                    <a:pt x="2025" y="4716"/>
                    <a:pt x="2048" y="4692"/>
                  </a:cubicBezTo>
                  <a:lnTo>
                    <a:pt x="2501" y="4287"/>
                  </a:lnTo>
                  <a:cubicBezTo>
                    <a:pt x="2537" y="4240"/>
                    <a:pt x="2560" y="4180"/>
                    <a:pt x="2537" y="4120"/>
                  </a:cubicBezTo>
                  <a:lnTo>
                    <a:pt x="2322" y="3144"/>
                  </a:lnTo>
                  <a:lnTo>
                    <a:pt x="2453" y="2870"/>
                  </a:lnTo>
                  <a:close/>
                  <a:moveTo>
                    <a:pt x="1965" y="1"/>
                  </a:moveTo>
                  <a:cubicBezTo>
                    <a:pt x="1394" y="1"/>
                    <a:pt x="929" y="465"/>
                    <a:pt x="929" y="1025"/>
                  </a:cubicBezTo>
                  <a:lnTo>
                    <a:pt x="929" y="1406"/>
                  </a:lnTo>
                  <a:lnTo>
                    <a:pt x="929" y="1775"/>
                  </a:lnTo>
                  <a:cubicBezTo>
                    <a:pt x="929" y="2096"/>
                    <a:pt x="1084" y="2394"/>
                    <a:pt x="1334" y="2573"/>
                  </a:cubicBezTo>
                  <a:cubicBezTo>
                    <a:pt x="560" y="2846"/>
                    <a:pt x="1" y="3561"/>
                    <a:pt x="1" y="4382"/>
                  </a:cubicBezTo>
                  <a:lnTo>
                    <a:pt x="1" y="4954"/>
                  </a:lnTo>
                  <a:cubicBezTo>
                    <a:pt x="1" y="5049"/>
                    <a:pt x="72" y="5121"/>
                    <a:pt x="155" y="5121"/>
                  </a:cubicBezTo>
                  <a:lnTo>
                    <a:pt x="3763" y="5121"/>
                  </a:lnTo>
                  <a:cubicBezTo>
                    <a:pt x="3846" y="5121"/>
                    <a:pt x="3930" y="5049"/>
                    <a:pt x="3930" y="4954"/>
                  </a:cubicBezTo>
                  <a:lnTo>
                    <a:pt x="3930" y="4382"/>
                  </a:lnTo>
                  <a:cubicBezTo>
                    <a:pt x="3930" y="3561"/>
                    <a:pt x="3346" y="2846"/>
                    <a:pt x="2584" y="2573"/>
                  </a:cubicBezTo>
                  <a:cubicBezTo>
                    <a:pt x="2822" y="2382"/>
                    <a:pt x="2989" y="2096"/>
                    <a:pt x="2989" y="1775"/>
                  </a:cubicBezTo>
                  <a:lnTo>
                    <a:pt x="2989" y="1406"/>
                  </a:lnTo>
                  <a:lnTo>
                    <a:pt x="2989" y="1025"/>
                  </a:lnTo>
                  <a:cubicBezTo>
                    <a:pt x="2989" y="465"/>
                    <a:pt x="2525" y="1"/>
                    <a:pt x="1965"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2"/>
            <p:cNvSpPr/>
            <p:nvPr/>
          </p:nvSpPr>
          <p:spPr>
            <a:xfrm>
              <a:off x="4248428" y="1536124"/>
              <a:ext cx="253972" cy="152179"/>
            </a:xfrm>
            <a:custGeom>
              <a:avLst/>
              <a:gdLst/>
              <a:ahLst/>
              <a:cxnLst/>
              <a:rect l="l" t="t" r="r" b="b"/>
              <a:pathLst>
                <a:path w="7979" h="4781" extrusionOk="0">
                  <a:moveTo>
                    <a:pt x="3906" y="0"/>
                  </a:moveTo>
                  <a:cubicBezTo>
                    <a:pt x="3876" y="0"/>
                    <a:pt x="3847" y="6"/>
                    <a:pt x="3823" y="18"/>
                  </a:cubicBezTo>
                  <a:cubicBezTo>
                    <a:pt x="3811" y="30"/>
                    <a:pt x="1775" y="1244"/>
                    <a:pt x="239" y="1244"/>
                  </a:cubicBezTo>
                  <a:cubicBezTo>
                    <a:pt x="156" y="1244"/>
                    <a:pt x="84" y="1304"/>
                    <a:pt x="72" y="1375"/>
                  </a:cubicBezTo>
                  <a:cubicBezTo>
                    <a:pt x="72" y="1387"/>
                    <a:pt x="1" y="1875"/>
                    <a:pt x="1" y="2614"/>
                  </a:cubicBezTo>
                  <a:cubicBezTo>
                    <a:pt x="1" y="2697"/>
                    <a:pt x="72" y="2768"/>
                    <a:pt x="156" y="2768"/>
                  </a:cubicBezTo>
                  <a:cubicBezTo>
                    <a:pt x="251" y="2768"/>
                    <a:pt x="322" y="2697"/>
                    <a:pt x="322" y="2614"/>
                  </a:cubicBezTo>
                  <a:cubicBezTo>
                    <a:pt x="322" y="2137"/>
                    <a:pt x="358" y="1744"/>
                    <a:pt x="382" y="1566"/>
                  </a:cubicBezTo>
                  <a:cubicBezTo>
                    <a:pt x="1037" y="1542"/>
                    <a:pt x="1835" y="1328"/>
                    <a:pt x="2739" y="923"/>
                  </a:cubicBezTo>
                  <a:cubicBezTo>
                    <a:pt x="3299" y="685"/>
                    <a:pt x="3728" y="435"/>
                    <a:pt x="3906" y="351"/>
                  </a:cubicBezTo>
                  <a:cubicBezTo>
                    <a:pt x="4085" y="447"/>
                    <a:pt x="4525" y="685"/>
                    <a:pt x="5085" y="923"/>
                  </a:cubicBezTo>
                  <a:cubicBezTo>
                    <a:pt x="5990" y="1316"/>
                    <a:pt x="6788" y="1542"/>
                    <a:pt x="7442" y="1566"/>
                  </a:cubicBezTo>
                  <a:cubicBezTo>
                    <a:pt x="7478" y="1971"/>
                    <a:pt x="7585" y="3233"/>
                    <a:pt x="7288" y="4590"/>
                  </a:cubicBezTo>
                  <a:cubicBezTo>
                    <a:pt x="7276" y="4673"/>
                    <a:pt x="7323" y="4769"/>
                    <a:pt x="7407" y="4781"/>
                  </a:cubicBezTo>
                  <a:lnTo>
                    <a:pt x="7442" y="4781"/>
                  </a:lnTo>
                  <a:cubicBezTo>
                    <a:pt x="7514" y="4781"/>
                    <a:pt x="7585" y="4733"/>
                    <a:pt x="7597" y="4650"/>
                  </a:cubicBezTo>
                  <a:cubicBezTo>
                    <a:pt x="7978" y="2947"/>
                    <a:pt x="7752" y="1435"/>
                    <a:pt x="7740" y="1375"/>
                  </a:cubicBezTo>
                  <a:cubicBezTo>
                    <a:pt x="7728" y="1304"/>
                    <a:pt x="7669" y="1244"/>
                    <a:pt x="7573" y="1244"/>
                  </a:cubicBezTo>
                  <a:cubicBezTo>
                    <a:pt x="6037" y="1244"/>
                    <a:pt x="4001" y="30"/>
                    <a:pt x="3990" y="18"/>
                  </a:cubicBezTo>
                  <a:cubicBezTo>
                    <a:pt x="3966" y="6"/>
                    <a:pt x="3936" y="0"/>
                    <a:pt x="3906" y="0"/>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2"/>
            <p:cNvSpPr/>
            <p:nvPr/>
          </p:nvSpPr>
          <p:spPr>
            <a:xfrm>
              <a:off x="4248428" y="1633270"/>
              <a:ext cx="238407" cy="187288"/>
            </a:xfrm>
            <a:custGeom>
              <a:avLst/>
              <a:gdLst/>
              <a:ahLst/>
              <a:cxnLst/>
              <a:rect l="l" t="t" r="r" b="b"/>
              <a:pathLst>
                <a:path w="7490" h="5884" extrusionOk="0">
                  <a:moveTo>
                    <a:pt x="186" y="1"/>
                  </a:moveTo>
                  <a:cubicBezTo>
                    <a:pt x="180" y="1"/>
                    <a:pt x="174" y="1"/>
                    <a:pt x="168" y="2"/>
                  </a:cubicBezTo>
                  <a:cubicBezTo>
                    <a:pt x="72" y="2"/>
                    <a:pt x="1" y="97"/>
                    <a:pt x="13" y="181"/>
                  </a:cubicBezTo>
                  <a:cubicBezTo>
                    <a:pt x="84" y="1383"/>
                    <a:pt x="370" y="2455"/>
                    <a:pt x="846" y="3348"/>
                  </a:cubicBezTo>
                  <a:cubicBezTo>
                    <a:pt x="1501" y="4574"/>
                    <a:pt x="2513" y="5419"/>
                    <a:pt x="3859" y="5860"/>
                  </a:cubicBezTo>
                  <a:cubicBezTo>
                    <a:pt x="3870" y="5860"/>
                    <a:pt x="3882" y="5884"/>
                    <a:pt x="3894" y="5884"/>
                  </a:cubicBezTo>
                  <a:cubicBezTo>
                    <a:pt x="3918" y="5884"/>
                    <a:pt x="3930" y="5884"/>
                    <a:pt x="3942" y="5860"/>
                  </a:cubicBezTo>
                  <a:cubicBezTo>
                    <a:pt x="4811" y="5586"/>
                    <a:pt x="5549" y="5110"/>
                    <a:pt x="6133" y="4503"/>
                  </a:cubicBezTo>
                  <a:cubicBezTo>
                    <a:pt x="6716" y="3872"/>
                    <a:pt x="7157" y="3086"/>
                    <a:pt x="7442" y="2145"/>
                  </a:cubicBezTo>
                  <a:cubicBezTo>
                    <a:pt x="7490" y="2062"/>
                    <a:pt x="7442" y="1967"/>
                    <a:pt x="7347" y="1955"/>
                  </a:cubicBezTo>
                  <a:cubicBezTo>
                    <a:pt x="7330" y="1948"/>
                    <a:pt x="7313" y="1944"/>
                    <a:pt x="7296" y="1944"/>
                  </a:cubicBezTo>
                  <a:cubicBezTo>
                    <a:pt x="7228" y="1944"/>
                    <a:pt x="7164" y="1996"/>
                    <a:pt x="7145" y="2062"/>
                  </a:cubicBezTo>
                  <a:cubicBezTo>
                    <a:pt x="6871" y="2931"/>
                    <a:pt x="6454" y="3693"/>
                    <a:pt x="5906" y="4277"/>
                  </a:cubicBezTo>
                  <a:cubicBezTo>
                    <a:pt x="5371" y="4836"/>
                    <a:pt x="4704" y="5265"/>
                    <a:pt x="3894" y="5539"/>
                  </a:cubicBezTo>
                  <a:cubicBezTo>
                    <a:pt x="2668" y="5122"/>
                    <a:pt x="1727" y="4336"/>
                    <a:pt x="1132" y="3181"/>
                  </a:cubicBezTo>
                  <a:cubicBezTo>
                    <a:pt x="680" y="2336"/>
                    <a:pt x="418" y="1312"/>
                    <a:pt x="346" y="157"/>
                  </a:cubicBezTo>
                  <a:cubicBezTo>
                    <a:pt x="346" y="69"/>
                    <a:pt x="264" y="1"/>
                    <a:pt x="186"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2"/>
            <p:cNvSpPr/>
            <p:nvPr/>
          </p:nvSpPr>
          <p:spPr>
            <a:xfrm>
              <a:off x="4212429" y="1502385"/>
              <a:ext cx="321037" cy="353822"/>
            </a:xfrm>
            <a:custGeom>
              <a:avLst/>
              <a:gdLst/>
              <a:ahLst/>
              <a:cxnLst/>
              <a:rect l="l" t="t" r="r" b="b"/>
              <a:pathLst>
                <a:path w="10086" h="11116" extrusionOk="0">
                  <a:moveTo>
                    <a:pt x="5061" y="316"/>
                  </a:moveTo>
                  <a:cubicBezTo>
                    <a:pt x="5263" y="435"/>
                    <a:pt x="5811" y="757"/>
                    <a:pt x="6549" y="1066"/>
                  </a:cubicBezTo>
                  <a:cubicBezTo>
                    <a:pt x="7692" y="1554"/>
                    <a:pt x="8692" y="1828"/>
                    <a:pt x="9526" y="1852"/>
                  </a:cubicBezTo>
                  <a:cubicBezTo>
                    <a:pt x="9550" y="2328"/>
                    <a:pt x="9693" y="3876"/>
                    <a:pt x="9335" y="5579"/>
                  </a:cubicBezTo>
                  <a:cubicBezTo>
                    <a:pt x="9073" y="6745"/>
                    <a:pt x="8645" y="7757"/>
                    <a:pt x="8049" y="8591"/>
                  </a:cubicBezTo>
                  <a:cubicBezTo>
                    <a:pt x="7311" y="9603"/>
                    <a:pt x="6299" y="10341"/>
                    <a:pt x="5049" y="10770"/>
                  </a:cubicBezTo>
                  <a:cubicBezTo>
                    <a:pt x="3799" y="10341"/>
                    <a:pt x="2775" y="9603"/>
                    <a:pt x="2037" y="8591"/>
                  </a:cubicBezTo>
                  <a:cubicBezTo>
                    <a:pt x="1430" y="7781"/>
                    <a:pt x="989" y="6745"/>
                    <a:pt x="751" y="5579"/>
                  </a:cubicBezTo>
                  <a:cubicBezTo>
                    <a:pt x="394" y="3876"/>
                    <a:pt x="537" y="2316"/>
                    <a:pt x="596" y="1852"/>
                  </a:cubicBezTo>
                  <a:cubicBezTo>
                    <a:pt x="1406" y="1828"/>
                    <a:pt x="2418" y="1554"/>
                    <a:pt x="3573" y="1066"/>
                  </a:cubicBezTo>
                  <a:cubicBezTo>
                    <a:pt x="4299" y="757"/>
                    <a:pt x="4847" y="435"/>
                    <a:pt x="5061" y="316"/>
                  </a:cubicBezTo>
                  <a:close/>
                  <a:moveTo>
                    <a:pt x="5037" y="1"/>
                  </a:moveTo>
                  <a:cubicBezTo>
                    <a:pt x="5007" y="1"/>
                    <a:pt x="4978" y="7"/>
                    <a:pt x="4954" y="18"/>
                  </a:cubicBezTo>
                  <a:cubicBezTo>
                    <a:pt x="4930" y="30"/>
                    <a:pt x="2370" y="1554"/>
                    <a:pt x="441" y="1554"/>
                  </a:cubicBezTo>
                  <a:cubicBezTo>
                    <a:pt x="370" y="1554"/>
                    <a:pt x="299" y="1614"/>
                    <a:pt x="287" y="1685"/>
                  </a:cubicBezTo>
                  <a:cubicBezTo>
                    <a:pt x="263" y="1769"/>
                    <a:pt x="1" y="3578"/>
                    <a:pt x="429" y="5650"/>
                  </a:cubicBezTo>
                  <a:cubicBezTo>
                    <a:pt x="680" y="6865"/>
                    <a:pt x="1132" y="7924"/>
                    <a:pt x="1775" y="8793"/>
                  </a:cubicBezTo>
                  <a:cubicBezTo>
                    <a:pt x="2561" y="9877"/>
                    <a:pt x="3644" y="10651"/>
                    <a:pt x="5001" y="11091"/>
                  </a:cubicBezTo>
                  <a:cubicBezTo>
                    <a:pt x="5013" y="11091"/>
                    <a:pt x="5025" y="11115"/>
                    <a:pt x="5049" y="11115"/>
                  </a:cubicBezTo>
                  <a:cubicBezTo>
                    <a:pt x="5061" y="11115"/>
                    <a:pt x="5073" y="11115"/>
                    <a:pt x="5085" y="11091"/>
                  </a:cubicBezTo>
                  <a:cubicBezTo>
                    <a:pt x="6430" y="10651"/>
                    <a:pt x="7514" y="9877"/>
                    <a:pt x="8323" y="8793"/>
                  </a:cubicBezTo>
                  <a:cubicBezTo>
                    <a:pt x="8954" y="7924"/>
                    <a:pt x="9407" y="6865"/>
                    <a:pt x="9657" y="5650"/>
                  </a:cubicBezTo>
                  <a:cubicBezTo>
                    <a:pt x="10085" y="3566"/>
                    <a:pt x="9812" y="1769"/>
                    <a:pt x="9788" y="1685"/>
                  </a:cubicBezTo>
                  <a:cubicBezTo>
                    <a:pt x="9776" y="1614"/>
                    <a:pt x="9716" y="1554"/>
                    <a:pt x="9633" y="1554"/>
                  </a:cubicBezTo>
                  <a:cubicBezTo>
                    <a:pt x="7692" y="1554"/>
                    <a:pt x="5132" y="42"/>
                    <a:pt x="5121" y="18"/>
                  </a:cubicBezTo>
                  <a:cubicBezTo>
                    <a:pt x="5097" y="7"/>
                    <a:pt x="5067" y="1"/>
                    <a:pt x="5037" y="1"/>
                  </a:cubicBezTo>
                  <a:close/>
                </a:path>
              </a:pathLst>
            </a:cu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62"/>
          <p:cNvGrpSpPr/>
          <p:nvPr/>
        </p:nvGrpSpPr>
        <p:grpSpPr>
          <a:xfrm>
            <a:off x="2856074" y="1425812"/>
            <a:ext cx="572706" cy="188706"/>
            <a:chOff x="57849" y="637024"/>
            <a:chExt cx="572706" cy="188706"/>
          </a:xfrm>
        </p:grpSpPr>
        <p:sp>
          <p:nvSpPr>
            <p:cNvPr id="719" name="Google Shape;719;p62"/>
            <p:cNvSpPr/>
            <p:nvPr/>
          </p:nvSpPr>
          <p:spPr>
            <a:xfrm rot="-5400000">
              <a:off x="57849" y="637024"/>
              <a:ext cx="188706" cy="1887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2"/>
            <p:cNvSpPr/>
            <p:nvPr/>
          </p:nvSpPr>
          <p:spPr>
            <a:xfrm rot="-5400000">
              <a:off x="441849" y="637024"/>
              <a:ext cx="188706" cy="1887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62"/>
          <p:cNvGrpSpPr/>
          <p:nvPr/>
        </p:nvGrpSpPr>
        <p:grpSpPr>
          <a:xfrm>
            <a:off x="5803124" y="3137487"/>
            <a:ext cx="572706" cy="188706"/>
            <a:chOff x="57849" y="637024"/>
            <a:chExt cx="572706" cy="188706"/>
          </a:xfrm>
        </p:grpSpPr>
        <p:sp>
          <p:nvSpPr>
            <p:cNvPr id="722" name="Google Shape;722;p62"/>
            <p:cNvSpPr/>
            <p:nvPr/>
          </p:nvSpPr>
          <p:spPr>
            <a:xfrm rot="-5400000">
              <a:off x="57849" y="637024"/>
              <a:ext cx="188706" cy="1887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2"/>
            <p:cNvSpPr/>
            <p:nvPr/>
          </p:nvSpPr>
          <p:spPr>
            <a:xfrm rot="-5400000">
              <a:off x="441849" y="637024"/>
              <a:ext cx="188706" cy="188706"/>
            </a:xfrm>
            <a:custGeom>
              <a:avLst/>
              <a:gdLst/>
              <a:ahLst/>
              <a:cxnLst/>
              <a:rect l="l" t="t" r="r" b="b"/>
              <a:pathLst>
                <a:path w="110516" h="110516" extrusionOk="0">
                  <a:moveTo>
                    <a:pt x="55125" y="0"/>
                  </a:moveTo>
                  <a:cubicBezTo>
                    <a:pt x="55125" y="37400"/>
                    <a:pt x="37112" y="55125"/>
                    <a:pt x="0" y="55125"/>
                  </a:cubicBezTo>
                  <a:cubicBezTo>
                    <a:pt x="37112" y="55125"/>
                    <a:pt x="55125" y="73116"/>
                    <a:pt x="55125" y="110515"/>
                  </a:cubicBezTo>
                  <a:cubicBezTo>
                    <a:pt x="55125" y="73116"/>
                    <a:pt x="73116" y="55125"/>
                    <a:pt x="110516" y="55125"/>
                  </a:cubicBezTo>
                  <a:cubicBezTo>
                    <a:pt x="73116" y="55125"/>
                    <a:pt x="55125" y="37400"/>
                    <a:pt x="55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48ED2A7-AC9F-F67C-ED9B-92D3A5CA5241}"/>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07</a:t>
            </a:r>
            <a:endParaRPr lang="pt-PT">
              <a:solidFill>
                <a:srgbClr val="D9D9D9"/>
              </a:solidFill>
              <a:latin typeface="Arial Black" panose="020B0A04020102020204" pitchFamily="34" charset="0"/>
            </a:endParaRPr>
          </a:p>
        </p:txBody>
      </p:sp>
    </p:spTree>
    <p:extLst>
      <p:ext uri="{BB962C8B-B14F-4D97-AF65-F5344CB8AC3E}">
        <p14:creationId xmlns:p14="http://schemas.microsoft.com/office/powerpoint/2010/main" val="3324735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1"/>
                                        </p:tgtEl>
                                        <p:attrNameLst>
                                          <p:attrName>style.visibility</p:attrName>
                                        </p:attrNameLst>
                                      </p:cBhvr>
                                      <p:to>
                                        <p:strVal val="visible"/>
                                      </p:to>
                                    </p:set>
                                    <p:animEffect transition="in" filter="fade">
                                      <p:cBhvr>
                                        <p:cTn id="7" dur="500"/>
                                        <p:tgtEl>
                                          <p:spTgt spid="66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62"/>
                                        </p:tgtEl>
                                        <p:attrNameLst>
                                          <p:attrName>style.visibility</p:attrName>
                                        </p:attrNameLst>
                                      </p:cBhvr>
                                      <p:to>
                                        <p:strVal val="visible"/>
                                      </p:to>
                                    </p:set>
                                    <p:anim calcmode="lin" valueType="num">
                                      <p:cBhvr additive="base">
                                        <p:cTn id="12" dur="500" fill="hold"/>
                                        <p:tgtEl>
                                          <p:spTgt spid="662"/>
                                        </p:tgtEl>
                                        <p:attrNameLst>
                                          <p:attrName>ppt_x</p:attrName>
                                        </p:attrNameLst>
                                      </p:cBhvr>
                                      <p:tavLst>
                                        <p:tav tm="0">
                                          <p:val>
                                            <p:strVal val="#ppt_x"/>
                                          </p:val>
                                        </p:tav>
                                        <p:tav tm="100000">
                                          <p:val>
                                            <p:strVal val="#ppt_x"/>
                                          </p:val>
                                        </p:tav>
                                      </p:tavLst>
                                    </p:anim>
                                    <p:anim calcmode="lin" valueType="num">
                                      <p:cBhvr additive="base">
                                        <p:cTn id="13" dur="500" fill="hold"/>
                                        <p:tgtEl>
                                          <p:spTgt spid="66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64"/>
                                        </p:tgtEl>
                                        <p:attrNameLst>
                                          <p:attrName>style.visibility</p:attrName>
                                        </p:attrNameLst>
                                      </p:cBhvr>
                                      <p:to>
                                        <p:strVal val="visible"/>
                                      </p:to>
                                    </p:set>
                                    <p:anim calcmode="lin" valueType="num">
                                      <p:cBhvr additive="base">
                                        <p:cTn id="18" dur="500" fill="hold"/>
                                        <p:tgtEl>
                                          <p:spTgt spid="664"/>
                                        </p:tgtEl>
                                        <p:attrNameLst>
                                          <p:attrName>ppt_x</p:attrName>
                                        </p:attrNameLst>
                                      </p:cBhvr>
                                      <p:tavLst>
                                        <p:tav tm="0">
                                          <p:val>
                                            <p:strVal val="#ppt_x"/>
                                          </p:val>
                                        </p:tav>
                                        <p:tav tm="100000">
                                          <p:val>
                                            <p:strVal val="#ppt_x"/>
                                          </p:val>
                                        </p:tav>
                                      </p:tavLst>
                                    </p:anim>
                                    <p:anim calcmode="lin" valueType="num">
                                      <p:cBhvr additive="base">
                                        <p:cTn id="19" dur="500" fill="hold"/>
                                        <p:tgtEl>
                                          <p:spTgt spid="66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59"/>
                                        </p:tgtEl>
                                        <p:attrNameLst>
                                          <p:attrName>style.visibility</p:attrName>
                                        </p:attrNameLst>
                                      </p:cBhvr>
                                      <p:to>
                                        <p:strVal val="visible"/>
                                      </p:to>
                                    </p:set>
                                    <p:anim calcmode="lin" valueType="num">
                                      <p:cBhvr additive="base">
                                        <p:cTn id="24" dur="500" fill="hold"/>
                                        <p:tgtEl>
                                          <p:spTgt spid="659"/>
                                        </p:tgtEl>
                                        <p:attrNameLst>
                                          <p:attrName>ppt_x</p:attrName>
                                        </p:attrNameLst>
                                      </p:cBhvr>
                                      <p:tavLst>
                                        <p:tav tm="0">
                                          <p:val>
                                            <p:strVal val="#ppt_x"/>
                                          </p:val>
                                        </p:tav>
                                        <p:tav tm="100000">
                                          <p:val>
                                            <p:strVal val="#ppt_x"/>
                                          </p:val>
                                        </p:tav>
                                      </p:tavLst>
                                    </p:anim>
                                    <p:anim calcmode="lin" valueType="num">
                                      <p:cBhvr additive="base">
                                        <p:cTn id="25" dur="500" fill="hold"/>
                                        <p:tgtEl>
                                          <p:spTgt spid="65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66"/>
                                        </p:tgtEl>
                                        <p:attrNameLst>
                                          <p:attrName>style.visibility</p:attrName>
                                        </p:attrNameLst>
                                      </p:cBhvr>
                                      <p:to>
                                        <p:strVal val="visible"/>
                                      </p:to>
                                    </p:set>
                                    <p:anim calcmode="lin" valueType="num">
                                      <p:cBhvr additive="base">
                                        <p:cTn id="30" dur="500" fill="hold"/>
                                        <p:tgtEl>
                                          <p:spTgt spid="666"/>
                                        </p:tgtEl>
                                        <p:attrNameLst>
                                          <p:attrName>ppt_x</p:attrName>
                                        </p:attrNameLst>
                                      </p:cBhvr>
                                      <p:tavLst>
                                        <p:tav tm="0">
                                          <p:val>
                                            <p:strVal val="#ppt_x"/>
                                          </p:val>
                                        </p:tav>
                                        <p:tav tm="100000">
                                          <p:val>
                                            <p:strVal val="#ppt_x"/>
                                          </p:val>
                                        </p:tav>
                                      </p:tavLst>
                                    </p:anim>
                                    <p:anim calcmode="lin" valueType="num">
                                      <p:cBhvr additive="base">
                                        <p:cTn id="31" dur="500" fill="hold"/>
                                        <p:tgtEl>
                                          <p:spTgt spid="66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68"/>
                                        </p:tgtEl>
                                        <p:attrNameLst>
                                          <p:attrName>style.visibility</p:attrName>
                                        </p:attrNameLst>
                                      </p:cBhvr>
                                      <p:to>
                                        <p:strVal val="visible"/>
                                      </p:to>
                                    </p:set>
                                    <p:anim calcmode="lin" valueType="num">
                                      <p:cBhvr additive="base">
                                        <p:cTn id="36" dur="500" fill="hold"/>
                                        <p:tgtEl>
                                          <p:spTgt spid="668"/>
                                        </p:tgtEl>
                                        <p:attrNameLst>
                                          <p:attrName>ppt_x</p:attrName>
                                        </p:attrNameLst>
                                      </p:cBhvr>
                                      <p:tavLst>
                                        <p:tav tm="0">
                                          <p:val>
                                            <p:strVal val="#ppt_x"/>
                                          </p:val>
                                        </p:tav>
                                        <p:tav tm="100000">
                                          <p:val>
                                            <p:strVal val="#ppt_x"/>
                                          </p:val>
                                        </p:tav>
                                      </p:tavLst>
                                    </p:anim>
                                    <p:anim calcmode="lin" valueType="num">
                                      <p:cBhvr additive="base">
                                        <p:cTn id="37" dur="500" fill="hold"/>
                                        <p:tgtEl>
                                          <p:spTgt spid="66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60"/>
                                        </p:tgtEl>
                                        <p:attrNameLst>
                                          <p:attrName>style.visibility</p:attrName>
                                        </p:attrNameLst>
                                      </p:cBhvr>
                                      <p:to>
                                        <p:strVal val="visible"/>
                                      </p:to>
                                    </p:set>
                                    <p:anim calcmode="lin" valueType="num">
                                      <p:cBhvr additive="base">
                                        <p:cTn id="42" dur="500" fill="hold"/>
                                        <p:tgtEl>
                                          <p:spTgt spid="660"/>
                                        </p:tgtEl>
                                        <p:attrNameLst>
                                          <p:attrName>ppt_x</p:attrName>
                                        </p:attrNameLst>
                                      </p:cBhvr>
                                      <p:tavLst>
                                        <p:tav tm="0">
                                          <p:val>
                                            <p:strVal val="#ppt_x"/>
                                          </p:val>
                                        </p:tav>
                                        <p:tav tm="100000">
                                          <p:val>
                                            <p:strVal val="#ppt_x"/>
                                          </p:val>
                                        </p:tav>
                                      </p:tavLst>
                                    </p:anim>
                                    <p:anim calcmode="lin" valueType="num">
                                      <p:cBhvr additive="base">
                                        <p:cTn id="43" dur="500" fill="hold"/>
                                        <p:tgtEl>
                                          <p:spTgt spid="6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 grpId="0"/>
      <p:bldP spid="660" grpId="0"/>
      <p:bldP spid="661" grpId="0"/>
      <p:bldP spid="662" grpId="0"/>
      <p:bldP spid="664" grpId="0"/>
      <p:bldP spid="666" grpId="0"/>
      <p:bldP spid="6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38"/>
          <p:cNvSpPr txBox="1">
            <a:spLocks noGrp="1"/>
          </p:cNvSpPr>
          <p:nvPr>
            <p:ph type="title"/>
          </p:nvPr>
        </p:nvSpPr>
        <p:spPr>
          <a:xfrm>
            <a:off x="1" y="2216763"/>
            <a:ext cx="5169524" cy="9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sz="4000">
                <a:latin typeface="Arial Black" panose="020B0A04020102020204" pitchFamily="34" charset="0"/>
              </a:rPr>
              <a:t>PLANNING</a:t>
            </a:r>
          </a:p>
        </p:txBody>
      </p:sp>
      <p:sp>
        <p:nvSpPr>
          <p:cNvPr id="710" name="Google Shape;710;p38"/>
          <p:cNvSpPr txBox="1">
            <a:spLocks noGrp="1"/>
          </p:cNvSpPr>
          <p:nvPr>
            <p:ph type="title" idx="2"/>
          </p:nvPr>
        </p:nvSpPr>
        <p:spPr>
          <a:xfrm>
            <a:off x="-1" y="1363238"/>
            <a:ext cx="5184773" cy="91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D9D9D9"/>
                </a:solidFill>
                <a:latin typeface="Arial Black" panose="020B0A04020102020204" pitchFamily="34" charset="0"/>
              </a:rPr>
              <a:t>03</a:t>
            </a:r>
            <a:endParaRPr>
              <a:solidFill>
                <a:srgbClr val="D9D9D9"/>
              </a:solidFill>
              <a:latin typeface="Arial Black" panose="020B0A04020102020204" pitchFamily="34" charset="0"/>
            </a:endParaRPr>
          </a:p>
        </p:txBody>
      </p:sp>
      <p:grpSp>
        <p:nvGrpSpPr>
          <p:cNvPr id="712" name="Google Shape;712;p38"/>
          <p:cNvGrpSpPr/>
          <p:nvPr/>
        </p:nvGrpSpPr>
        <p:grpSpPr>
          <a:xfrm>
            <a:off x="5466825" y="2163338"/>
            <a:ext cx="579625" cy="557161"/>
            <a:chOff x="304275" y="275275"/>
            <a:chExt cx="579625" cy="557161"/>
          </a:xfrm>
        </p:grpSpPr>
        <p:sp>
          <p:nvSpPr>
            <p:cNvPr id="713" name="Google Shape;713;p38"/>
            <p:cNvSpPr/>
            <p:nvPr/>
          </p:nvSpPr>
          <p:spPr>
            <a:xfrm>
              <a:off x="304275"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528838"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753400" y="275275"/>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304275"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528838" y="488611"/>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753400" y="488611"/>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304275" y="701936"/>
              <a:ext cx="130500" cy="1305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a:off x="528838"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8"/>
            <p:cNvSpPr/>
            <p:nvPr/>
          </p:nvSpPr>
          <p:spPr>
            <a:xfrm>
              <a:off x="753400" y="701936"/>
              <a:ext cx="130500" cy="1305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8"/>
          <p:cNvGrpSpPr/>
          <p:nvPr/>
        </p:nvGrpSpPr>
        <p:grpSpPr>
          <a:xfrm>
            <a:off x="7087539" y="2071102"/>
            <a:ext cx="1013130" cy="1404123"/>
            <a:chOff x="1667760" y="3714500"/>
            <a:chExt cx="580491" cy="804517"/>
          </a:xfrm>
        </p:grpSpPr>
        <p:sp>
          <p:nvSpPr>
            <p:cNvPr id="723" name="Google Shape;723;p38"/>
            <p:cNvSpPr/>
            <p:nvPr/>
          </p:nvSpPr>
          <p:spPr>
            <a:xfrm>
              <a:off x="1667760" y="3714500"/>
              <a:ext cx="580491" cy="804517"/>
            </a:xfrm>
            <a:custGeom>
              <a:avLst/>
              <a:gdLst/>
              <a:ahLst/>
              <a:cxnLst/>
              <a:rect l="l" t="t" r="r" b="b"/>
              <a:pathLst>
                <a:path w="18146" h="25149" extrusionOk="0">
                  <a:moveTo>
                    <a:pt x="17668" y="1"/>
                  </a:moveTo>
                  <a:cubicBezTo>
                    <a:pt x="17570" y="1"/>
                    <a:pt x="17462" y="33"/>
                    <a:pt x="17348" y="100"/>
                  </a:cubicBezTo>
                  <a:lnTo>
                    <a:pt x="798" y="9649"/>
                  </a:lnTo>
                  <a:cubicBezTo>
                    <a:pt x="358" y="9899"/>
                    <a:pt x="1" y="10590"/>
                    <a:pt x="1" y="11173"/>
                  </a:cubicBezTo>
                  <a:lnTo>
                    <a:pt x="1" y="24449"/>
                  </a:lnTo>
                  <a:cubicBezTo>
                    <a:pt x="1" y="24885"/>
                    <a:pt x="201" y="25149"/>
                    <a:pt x="486" y="25149"/>
                  </a:cubicBezTo>
                  <a:cubicBezTo>
                    <a:pt x="582" y="25149"/>
                    <a:pt x="687" y="25119"/>
                    <a:pt x="798" y="25056"/>
                  </a:cubicBezTo>
                  <a:lnTo>
                    <a:pt x="17348" y="15495"/>
                  </a:lnTo>
                  <a:cubicBezTo>
                    <a:pt x="17789" y="15245"/>
                    <a:pt x="18146" y="14555"/>
                    <a:pt x="18146" y="13971"/>
                  </a:cubicBezTo>
                  <a:lnTo>
                    <a:pt x="18146" y="696"/>
                  </a:lnTo>
                  <a:cubicBezTo>
                    <a:pt x="18146" y="263"/>
                    <a:pt x="17949" y="1"/>
                    <a:pt x="17668"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a:off x="1667760" y="3714724"/>
              <a:ext cx="580491" cy="407105"/>
            </a:xfrm>
            <a:custGeom>
              <a:avLst/>
              <a:gdLst/>
              <a:ahLst/>
              <a:cxnLst/>
              <a:rect l="l" t="t" r="r" b="b"/>
              <a:pathLst>
                <a:path w="18146" h="12726" extrusionOk="0">
                  <a:moveTo>
                    <a:pt x="17670" y="1"/>
                  </a:moveTo>
                  <a:cubicBezTo>
                    <a:pt x="17556" y="1"/>
                    <a:pt x="17426" y="38"/>
                    <a:pt x="17288" y="117"/>
                  </a:cubicBezTo>
                  <a:lnTo>
                    <a:pt x="858" y="9607"/>
                  </a:lnTo>
                  <a:cubicBezTo>
                    <a:pt x="394" y="9880"/>
                    <a:pt x="1" y="10547"/>
                    <a:pt x="1" y="11095"/>
                  </a:cubicBezTo>
                  <a:lnTo>
                    <a:pt x="1" y="12726"/>
                  </a:lnTo>
                  <a:lnTo>
                    <a:pt x="18146" y="2248"/>
                  </a:lnTo>
                  <a:lnTo>
                    <a:pt x="18146" y="617"/>
                  </a:lnTo>
                  <a:cubicBezTo>
                    <a:pt x="18146" y="228"/>
                    <a:pt x="17953" y="1"/>
                    <a:pt x="17670"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a:off x="2200227" y="3754903"/>
              <a:ext cx="20985" cy="26776"/>
            </a:xfrm>
            <a:custGeom>
              <a:avLst/>
              <a:gdLst/>
              <a:ahLst/>
              <a:cxnLst/>
              <a:rect l="l" t="t" r="r" b="b"/>
              <a:pathLst>
                <a:path w="656" h="837" extrusionOk="0">
                  <a:moveTo>
                    <a:pt x="463" y="1"/>
                  </a:moveTo>
                  <a:cubicBezTo>
                    <a:pt x="420" y="1"/>
                    <a:pt x="372" y="13"/>
                    <a:pt x="322" y="40"/>
                  </a:cubicBezTo>
                  <a:cubicBezTo>
                    <a:pt x="143" y="147"/>
                    <a:pt x="1" y="397"/>
                    <a:pt x="1" y="600"/>
                  </a:cubicBezTo>
                  <a:cubicBezTo>
                    <a:pt x="1" y="751"/>
                    <a:pt x="72" y="837"/>
                    <a:pt x="176" y="837"/>
                  </a:cubicBezTo>
                  <a:cubicBezTo>
                    <a:pt x="220" y="837"/>
                    <a:pt x="269" y="822"/>
                    <a:pt x="322" y="790"/>
                  </a:cubicBezTo>
                  <a:cubicBezTo>
                    <a:pt x="501" y="683"/>
                    <a:pt x="655" y="433"/>
                    <a:pt x="655" y="230"/>
                  </a:cubicBezTo>
                  <a:cubicBezTo>
                    <a:pt x="655" y="85"/>
                    <a:pt x="575" y="1"/>
                    <a:pt x="4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a:off x="2158321" y="3779055"/>
              <a:ext cx="20602" cy="26776"/>
            </a:xfrm>
            <a:custGeom>
              <a:avLst/>
              <a:gdLst/>
              <a:ahLst/>
              <a:cxnLst/>
              <a:rect l="l" t="t" r="r" b="b"/>
              <a:pathLst>
                <a:path w="644" h="837" extrusionOk="0">
                  <a:moveTo>
                    <a:pt x="468" y="0"/>
                  </a:moveTo>
                  <a:cubicBezTo>
                    <a:pt x="425" y="0"/>
                    <a:pt x="375" y="15"/>
                    <a:pt x="322" y="47"/>
                  </a:cubicBezTo>
                  <a:cubicBezTo>
                    <a:pt x="144" y="154"/>
                    <a:pt x="1" y="404"/>
                    <a:pt x="1" y="607"/>
                  </a:cubicBezTo>
                  <a:cubicBezTo>
                    <a:pt x="1" y="752"/>
                    <a:pt x="75" y="836"/>
                    <a:pt x="183" y="836"/>
                  </a:cubicBezTo>
                  <a:cubicBezTo>
                    <a:pt x="225" y="836"/>
                    <a:pt x="272" y="824"/>
                    <a:pt x="322" y="797"/>
                  </a:cubicBezTo>
                  <a:cubicBezTo>
                    <a:pt x="501" y="690"/>
                    <a:pt x="644" y="440"/>
                    <a:pt x="644" y="237"/>
                  </a:cubicBezTo>
                  <a:cubicBezTo>
                    <a:pt x="644" y="86"/>
                    <a:pt x="573" y="0"/>
                    <a:pt x="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a:off x="2116062" y="3803431"/>
              <a:ext cx="20985" cy="26648"/>
            </a:xfrm>
            <a:custGeom>
              <a:avLst/>
              <a:gdLst/>
              <a:ahLst/>
              <a:cxnLst/>
              <a:rect l="l" t="t" r="r" b="b"/>
              <a:pathLst>
                <a:path w="656" h="833" extrusionOk="0">
                  <a:moveTo>
                    <a:pt x="481" y="0"/>
                  </a:moveTo>
                  <a:cubicBezTo>
                    <a:pt x="437" y="0"/>
                    <a:pt x="387" y="15"/>
                    <a:pt x="334" y="47"/>
                  </a:cubicBezTo>
                  <a:cubicBezTo>
                    <a:pt x="155" y="142"/>
                    <a:pt x="0" y="392"/>
                    <a:pt x="0" y="607"/>
                  </a:cubicBezTo>
                  <a:cubicBezTo>
                    <a:pt x="0" y="749"/>
                    <a:pt x="77" y="832"/>
                    <a:pt x="184" y="832"/>
                  </a:cubicBezTo>
                  <a:cubicBezTo>
                    <a:pt x="229" y="832"/>
                    <a:pt x="280" y="817"/>
                    <a:pt x="334" y="785"/>
                  </a:cubicBezTo>
                  <a:cubicBezTo>
                    <a:pt x="512" y="690"/>
                    <a:pt x="655" y="440"/>
                    <a:pt x="655" y="226"/>
                  </a:cubicBezTo>
                  <a:cubicBezTo>
                    <a:pt x="655" y="83"/>
                    <a:pt x="585" y="0"/>
                    <a:pt x="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38"/>
          <p:cNvGrpSpPr/>
          <p:nvPr/>
        </p:nvGrpSpPr>
        <p:grpSpPr>
          <a:xfrm>
            <a:off x="6448758" y="636036"/>
            <a:ext cx="905486" cy="1947369"/>
            <a:chOff x="830207" y="3488333"/>
            <a:chExt cx="518814" cy="1115779"/>
          </a:xfrm>
        </p:grpSpPr>
        <p:sp>
          <p:nvSpPr>
            <p:cNvPr id="729" name="Google Shape;729;p38"/>
            <p:cNvSpPr/>
            <p:nvPr/>
          </p:nvSpPr>
          <p:spPr>
            <a:xfrm>
              <a:off x="830207" y="3488333"/>
              <a:ext cx="518814" cy="1115779"/>
            </a:xfrm>
            <a:custGeom>
              <a:avLst/>
              <a:gdLst/>
              <a:ahLst/>
              <a:cxnLst/>
              <a:rect l="l" t="t" r="r" b="b"/>
              <a:pathLst>
                <a:path w="16218" h="34879" extrusionOk="0">
                  <a:moveTo>
                    <a:pt x="15786" y="1"/>
                  </a:moveTo>
                  <a:cubicBezTo>
                    <a:pt x="15699" y="1"/>
                    <a:pt x="15603" y="28"/>
                    <a:pt x="15503" y="86"/>
                  </a:cubicBezTo>
                  <a:lnTo>
                    <a:pt x="715" y="8623"/>
                  </a:lnTo>
                  <a:cubicBezTo>
                    <a:pt x="322" y="8849"/>
                    <a:pt x="1" y="9468"/>
                    <a:pt x="1" y="9980"/>
                  </a:cubicBezTo>
                  <a:lnTo>
                    <a:pt x="1" y="34257"/>
                  </a:lnTo>
                  <a:cubicBezTo>
                    <a:pt x="10" y="34647"/>
                    <a:pt x="183" y="34878"/>
                    <a:pt x="433" y="34878"/>
                  </a:cubicBezTo>
                  <a:cubicBezTo>
                    <a:pt x="519" y="34878"/>
                    <a:pt x="614" y="34851"/>
                    <a:pt x="715" y="34793"/>
                  </a:cubicBezTo>
                  <a:lnTo>
                    <a:pt x="15503" y="26256"/>
                  </a:lnTo>
                  <a:cubicBezTo>
                    <a:pt x="15896" y="26030"/>
                    <a:pt x="16217" y="25423"/>
                    <a:pt x="16217" y="24899"/>
                  </a:cubicBezTo>
                  <a:lnTo>
                    <a:pt x="16217" y="622"/>
                  </a:lnTo>
                  <a:cubicBezTo>
                    <a:pt x="16217" y="232"/>
                    <a:pt x="16039" y="1"/>
                    <a:pt x="15786"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830591" y="3488781"/>
              <a:ext cx="518430" cy="363790"/>
            </a:xfrm>
            <a:custGeom>
              <a:avLst/>
              <a:gdLst/>
              <a:ahLst/>
              <a:cxnLst/>
              <a:rect l="l" t="t" r="r" b="b"/>
              <a:pathLst>
                <a:path w="16206" h="11372" extrusionOk="0">
                  <a:moveTo>
                    <a:pt x="15784" y="0"/>
                  </a:moveTo>
                  <a:cubicBezTo>
                    <a:pt x="15681" y="0"/>
                    <a:pt x="15565" y="35"/>
                    <a:pt x="15443" y="108"/>
                  </a:cubicBezTo>
                  <a:lnTo>
                    <a:pt x="763" y="8573"/>
                  </a:lnTo>
                  <a:cubicBezTo>
                    <a:pt x="346" y="8823"/>
                    <a:pt x="1" y="9419"/>
                    <a:pt x="1" y="9907"/>
                  </a:cubicBezTo>
                  <a:lnTo>
                    <a:pt x="1" y="11371"/>
                  </a:lnTo>
                  <a:lnTo>
                    <a:pt x="16205" y="2001"/>
                  </a:lnTo>
                  <a:lnTo>
                    <a:pt x="16205" y="537"/>
                  </a:lnTo>
                  <a:cubicBezTo>
                    <a:pt x="16205" y="200"/>
                    <a:pt x="16033" y="0"/>
                    <a:pt x="15784"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1300231" y="3526689"/>
              <a:ext cx="18682" cy="24024"/>
            </a:xfrm>
            <a:custGeom>
              <a:avLst/>
              <a:gdLst/>
              <a:ahLst/>
              <a:cxnLst/>
              <a:rect l="l" t="t" r="r" b="b"/>
              <a:pathLst>
                <a:path w="584" h="751" extrusionOk="0">
                  <a:moveTo>
                    <a:pt x="427" y="0"/>
                  </a:moveTo>
                  <a:cubicBezTo>
                    <a:pt x="388" y="0"/>
                    <a:pt x="344" y="14"/>
                    <a:pt x="298" y="42"/>
                  </a:cubicBezTo>
                  <a:cubicBezTo>
                    <a:pt x="131" y="137"/>
                    <a:pt x="0" y="364"/>
                    <a:pt x="0" y="542"/>
                  </a:cubicBezTo>
                  <a:cubicBezTo>
                    <a:pt x="0" y="676"/>
                    <a:pt x="65" y="751"/>
                    <a:pt x="161" y="751"/>
                  </a:cubicBezTo>
                  <a:cubicBezTo>
                    <a:pt x="201" y="751"/>
                    <a:pt x="248" y="737"/>
                    <a:pt x="298" y="709"/>
                  </a:cubicBezTo>
                  <a:cubicBezTo>
                    <a:pt x="453" y="614"/>
                    <a:pt x="583" y="387"/>
                    <a:pt x="583" y="209"/>
                  </a:cubicBezTo>
                  <a:cubicBezTo>
                    <a:pt x="583" y="75"/>
                    <a:pt x="519" y="0"/>
                    <a:pt x="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1262899" y="3548378"/>
              <a:ext cx="18298" cy="24056"/>
            </a:xfrm>
            <a:custGeom>
              <a:avLst/>
              <a:gdLst/>
              <a:ahLst/>
              <a:cxnLst/>
              <a:rect l="l" t="t" r="r" b="b"/>
              <a:pathLst>
                <a:path w="572" h="752" extrusionOk="0">
                  <a:moveTo>
                    <a:pt x="415" y="1"/>
                  </a:moveTo>
                  <a:cubicBezTo>
                    <a:pt x="376" y="1"/>
                    <a:pt x="332" y="14"/>
                    <a:pt x="286" y="43"/>
                  </a:cubicBezTo>
                  <a:cubicBezTo>
                    <a:pt x="131" y="138"/>
                    <a:pt x="0" y="364"/>
                    <a:pt x="0" y="543"/>
                  </a:cubicBezTo>
                  <a:cubicBezTo>
                    <a:pt x="0" y="677"/>
                    <a:pt x="65" y="752"/>
                    <a:pt x="157" y="752"/>
                  </a:cubicBezTo>
                  <a:cubicBezTo>
                    <a:pt x="196" y="752"/>
                    <a:pt x="240" y="738"/>
                    <a:pt x="286" y="710"/>
                  </a:cubicBezTo>
                  <a:cubicBezTo>
                    <a:pt x="453" y="614"/>
                    <a:pt x="572" y="388"/>
                    <a:pt x="572" y="210"/>
                  </a:cubicBezTo>
                  <a:cubicBezTo>
                    <a:pt x="572" y="76"/>
                    <a:pt x="507" y="1"/>
                    <a:pt x="4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1225183" y="3570099"/>
              <a:ext cx="18682" cy="23993"/>
            </a:xfrm>
            <a:custGeom>
              <a:avLst/>
              <a:gdLst/>
              <a:ahLst/>
              <a:cxnLst/>
              <a:rect l="l" t="t" r="r" b="b"/>
              <a:pathLst>
                <a:path w="584" h="750" extrusionOk="0">
                  <a:moveTo>
                    <a:pt x="428" y="0"/>
                  </a:moveTo>
                  <a:cubicBezTo>
                    <a:pt x="388" y="0"/>
                    <a:pt x="344" y="14"/>
                    <a:pt x="298" y="42"/>
                  </a:cubicBezTo>
                  <a:cubicBezTo>
                    <a:pt x="132" y="138"/>
                    <a:pt x="1" y="352"/>
                    <a:pt x="1" y="543"/>
                  </a:cubicBezTo>
                  <a:cubicBezTo>
                    <a:pt x="1" y="670"/>
                    <a:pt x="67" y="749"/>
                    <a:pt x="166" y="749"/>
                  </a:cubicBezTo>
                  <a:cubicBezTo>
                    <a:pt x="206" y="749"/>
                    <a:pt x="251" y="736"/>
                    <a:pt x="298" y="709"/>
                  </a:cubicBezTo>
                  <a:cubicBezTo>
                    <a:pt x="453" y="614"/>
                    <a:pt x="584" y="388"/>
                    <a:pt x="584" y="209"/>
                  </a:cubicBezTo>
                  <a:cubicBezTo>
                    <a:pt x="584" y="76"/>
                    <a:pt x="519" y="0"/>
                    <a:pt x="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891147" y="3843002"/>
              <a:ext cx="137909" cy="237334"/>
            </a:xfrm>
            <a:custGeom>
              <a:avLst/>
              <a:gdLst/>
              <a:ahLst/>
              <a:cxnLst/>
              <a:rect l="l" t="t" r="r" b="b"/>
              <a:pathLst>
                <a:path w="4311" h="7419" extrusionOk="0">
                  <a:moveTo>
                    <a:pt x="4311" y="1"/>
                  </a:moveTo>
                  <a:lnTo>
                    <a:pt x="1" y="2477"/>
                  </a:lnTo>
                  <a:lnTo>
                    <a:pt x="1" y="7418"/>
                  </a:lnTo>
                  <a:lnTo>
                    <a:pt x="4311" y="4930"/>
                  </a:lnTo>
                  <a:lnTo>
                    <a:pt x="43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1061012" y="3686861"/>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a:off x="1061012" y="3727616"/>
              <a:ext cx="244180" cy="154640"/>
            </a:xfrm>
            <a:custGeom>
              <a:avLst/>
              <a:gdLst/>
              <a:ahLst/>
              <a:cxnLst/>
              <a:rect l="l" t="t" r="r" b="b"/>
              <a:pathLst>
                <a:path w="7633" h="4834" extrusionOk="0">
                  <a:moveTo>
                    <a:pt x="7633" y="0"/>
                  </a:moveTo>
                  <a:lnTo>
                    <a:pt x="1" y="4405"/>
                  </a:lnTo>
                  <a:lnTo>
                    <a:pt x="1" y="4834"/>
                  </a:lnTo>
                  <a:lnTo>
                    <a:pt x="7633" y="429"/>
                  </a:lnTo>
                  <a:lnTo>
                    <a:pt x="76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a:off x="1061012" y="3768339"/>
              <a:ext cx="244180" cy="154672"/>
            </a:xfrm>
            <a:custGeom>
              <a:avLst/>
              <a:gdLst/>
              <a:ahLst/>
              <a:cxnLst/>
              <a:rect l="l" t="t" r="r" b="b"/>
              <a:pathLst>
                <a:path w="7633" h="4835" extrusionOk="0">
                  <a:moveTo>
                    <a:pt x="7633" y="1"/>
                  </a:moveTo>
                  <a:lnTo>
                    <a:pt x="1" y="4406"/>
                  </a:lnTo>
                  <a:lnTo>
                    <a:pt x="1" y="4835"/>
                  </a:lnTo>
                  <a:lnTo>
                    <a:pt x="7633" y="430"/>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a:off x="1061012" y="3809477"/>
              <a:ext cx="244180" cy="154672"/>
            </a:xfrm>
            <a:custGeom>
              <a:avLst/>
              <a:gdLst/>
              <a:ahLst/>
              <a:cxnLst/>
              <a:rect l="l" t="t" r="r" b="b"/>
              <a:pathLst>
                <a:path w="7633" h="4835" extrusionOk="0">
                  <a:moveTo>
                    <a:pt x="7633" y="1"/>
                  </a:moveTo>
                  <a:lnTo>
                    <a:pt x="1" y="4406"/>
                  </a:lnTo>
                  <a:lnTo>
                    <a:pt x="1" y="4835"/>
                  </a:lnTo>
                  <a:lnTo>
                    <a:pt x="7633" y="429"/>
                  </a:lnTo>
                  <a:lnTo>
                    <a:pt x="7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1094153" y="3866611"/>
              <a:ext cx="211806" cy="277321"/>
            </a:xfrm>
            <a:custGeom>
              <a:avLst/>
              <a:gdLst/>
              <a:ahLst/>
              <a:cxnLst/>
              <a:rect l="l" t="t" r="r" b="b"/>
              <a:pathLst>
                <a:path w="6621" h="8669" extrusionOk="0">
                  <a:moveTo>
                    <a:pt x="6561" y="1"/>
                  </a:moveTo>
                  <a:lnTo>
                    <a:pt x="1" y="3894"/>
                  </a:lnTo>
                  <a:lnTo>
                    <a:pt x="60" y="8669"/>
                  </a:lnTo>
                  <a:lnTo>
                    <a:pt x="6621" y="4763"/>
                  </a:lnTo>
                  <a:lnTo>
                    <a:pt x="6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a:off x="891147" y="4017058"/>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891147" y="4057813"/>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a:off x="891147" y="4098951"/>
              <a:ext cx="175625" cy="114684"/>
            </a:xfrm>
            <a:custGeom>
              <a:avLst/>
              <a:gdLst/>
              <a:ahLst/>
              <a:cxnLst/>
              <a:rect l="l" t="t" r="r" b="b"/>
              <a:pathLst>
                <a:path w="5490" h="3585" extrusionOk="0">
                  <a:moveTo>
                    <a:pt x="5490" y="1"/>
                  </a:moveTo>
                  <a:lnTo>
                    <a:pt x="1" y="3156"/>
                  </a:lnTo>
                  <a:lnTo>
                    <a:pt x="1" y="3584"/>
                  </a:lnTo>
                  <a:lnTo>
                    <a:pt x="5490" y="417"/>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8"/>
            <p:cNvSpPr/>
            <p:nvPr/>
          </p:nvSpPr>
          <p:spPr>
            <a:xfrm>
              <a:off x="891147" y="4139706"/>
              <a:ext cx="175625" cy="115068"/>
            </a:xfrm>
            <a:custGeom>
              <a:avLst/>
              <a:gdLst/>
              <a:ahLst/>
              <a:cxnLst/>
              <a:rect l="l" t="t" r="r" b="b"/>
              <a:pathLst>
                <a:path w="5490" h="3597" extrusionOk="0">
                  <a:moveTo>
                    <a:pt x="5490" y="1"/>
                  </a:moveTo>
                  <a:lnTo>
                    <a:pt x="1" y="3168"/>
                  </a:lnTo>
                  <a:lnTo>
                    <a:pt x="1" y="3596"/>
                  </a:lnTo>
                  <a:lnTo>
                    <a:pt x="5490" y="429"/>
                  </a:lnTo>
                  <a:lnTo>
                    <a:pt x="5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a:off x="891147" y="4055542"/>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a:off x="891147" y="4096296"/>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891147" y="4137435"/>
              <a:ext cx="414814" cy="252913"/>
            </a:xfrm>
            <a:custGeom>
              <a:avLst/>
              <a:gdLst/>
              <a:ahLst/>
              <a:cxnLst/>
              <a:rect l="l" t="t" r="r" b="b"/>
              <a:pathLst>
                <a:path w="12967" h="7906" extrusionOk="0">
                  <a:moveTo>
                    <a:pt x="12967" y="0"/>
                  </a:moveTo>
                  <a:lnTo>
                    <a:pt x="1" y="7489"/>
                  </a:lnTo>
                  <a:lnTo>
                    <a:pt x="1" y="7906"/>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a:off x="891147" y="4178190"/>
              <a:ext cx="414814" cy="253297"/>
            </a:xfrm>
            <a:custGeom>
              <a:avLst/>
              <a:gdLst/>
              <a:ahLst/>
              <a:cxnLst/>
              <a:rect l="l" t="t" r="r" b="b"/>
              <a:pathLst>
                <a:path w="12967" h="7918" extrusionOk="0">
                  <a:moveTo>
                    <a:pt x="12967" y="0"/>
                  </a:moveTo>
                  <a:lnTo>
                    <a:pt x="1" y="7489"/>
                  </a:lnTo>
                  <a:lnTo>
                    <a:pt x="1" y="7918"/>
                  </a:lnTo>
                  <a:lnTo>
                    <a:pt x="12967" y="429"/>
                  </a:lnTo>
                  <a:lnTo>
                    <a:pt x="12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38"/>
          <p:cNvGrpSpPr/>
          <p:nvPr/>
        </p:nvGrpSpPr>
        <p:grpSpPr>
          <a:xfrm>
            <a:off x="7540243" y="862323"/>
            <a:ext cx="445787" cy="1075113"/>
            <a:chOff x="1889064" y="1625288"/>
            <a:chExt cx="188933" cy="455633"/>
          </a:xfrm>
        </p:grpSpPr>
        <p:sp>
          <p:nvSpPr>
            <p:cNvPr id="749" name="Google Shape;749;p38"/>
            <p:cNvSpPr/>
            <p:nvPr/>
          </p:nvSpPr>
          <p:spPr>
            <a:xfrm>
              <a:off x="1889064" y="1625288"/>
              <a:ext cx="183591" cy="454674"/>
            </a:xfrm>
            <a:custGeom>
              <a:avLst/>
              <a:gdLst/>
              <a:ahLst/>
              <a:cxnLst/>
              <a:rect l="l" t="t" r="r" b="b"/>
              <a:pathLst>
                <a:path w="5739" h="14213" extrusionOk="0">
                  <a:moveTo>
                    <a:pt x="5716" y="331"/>
                  </a:moveTo>
                  <a:lnTo>
                    <a:pt x="5739" y="342"/>
                  </a:lnTo>
                  <a:cubicBezTo>
                    <a:pt x="5732" y="338"/>
                    <a:pt x="5724" y="334"/>
                    <a:pt x="5716" y="331"/>
                  </a:cubicBezTo>
                  <a:close/>
                  <a:moveTo>
                    <a:pt x="4982" y="0"/>
                  </a:moveTo>
                  <a:cubicBezTo>
                    <a:pt x="4920" y="0"/>
                    <a:pt x="4849" y="21"/>
                    <a:pt x="4775" y="68"/>
                  </a:cubicBezTo>
                  <a:lnTo>
                    <a:pt x="464" y="2557"/>
                  </a:lnTo>
                  <a:cubicBezTo>
                    <a:pt x="203" y="2699"/>
                    <a:pt x="0" y="3068"/>
                    <a:pt x="0" y="3366"/>
                  </a:cubicBezTo>
                  <a:lnTo>
                    <a:pt x="24" y="13594"/>
                  </a:lnTo>
                  <a:cubicBezTo>
                    <a:pt x="24" y="13736"/>
                    <a:pt x="72" y="13844"/>
                    <a:pt x="155" y="13891"/>
                  </a:cubicBezTo>
                  <a:lnTo>
                    <a:pt x="786" y="14213"/>
                  </a:lnTo>
                  <a:cubicBezTo>
                    <a:pt x="703" y="14153"/>
                    <a:pt x="655" y="14058"/>
                    <a:pt x="655" y="13903"/>
                  </a:cubicBezTo>
                  <a:lnTo>
                    <a:pt x="631" y="3688"/>
                  </a:lnTo>
                  <a:cubicBezTo>
                    <a:pt x="631" y="3378"/>
                    <a:pt x="834" y="3021"/>
                    <a:pt x="1096" y="2866"/>
                  </a:cubicBezTo>
                  <a:lnTo>
                    <a:pt x="5406" y="378"/>
                  </a:lnTo>
                  <a:cubicBezTo>
                    <a:pt x="5484" y="335"/>
                    <a:pt x="5558" y="313"/>
                    <a:pt x="5623" y="313"/>
                  </a:cubicBezTo>
                  <a:cubicBezTo>
                    <a:pt x="5657" y="313"/>
                    <a:pt x="5688" y="319"/>
                    <a:pt x="5716" y="331"/>
                  </a:cubicBezTo>
                  <a:lnTo>
                    <a:pt x="5716" y="331"/>
                  </a:lnTo>
                  <a:lnTo>
                    <a:pt x="5108" y="32"/>
                  </a:lnTo>
                  <a:cubicBezTo>
                    <a:pt x="5072" y="12"/>
                    <a:pt x="5030" y="0"/>
                    <a:pt x="4982"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1909249" y="1635269"/>
              <a:ext cx="168747" cy="445653"/>
            </a:xfrm>
            <a:custGeom>
              <a:avLst/>
              <a:gdLst/>
              <a:ahLst/>
              <a:cxnLst/>
              <a:rect l="l" t="t" r="r" b="b"/>
              <a:pathLst>
                <a:path w="5275" h="13931" extrusionOk="0">
                  <a:moveTo>
                    <a:pt x="4985" y="0"/>
                  </a:moveTo>
                  <a:cubicBezTo>
                    <a:pt x="4922" y="0"/>
                    <a:pt x="4850" y="21"/>
                    <a:pt x="4775" y="66"/>
                  </a:cubicBezTo>
                  <a:lnTo>
                    <a:pt x="476" y="2554"/>
                  </a:lnTo>
                  <a:cubicBezTo>
                    <a:pt x="214" y="2709"/>
                    <a:pt x="0" y="3066"/>
                    <a:pt x="0" y="3376"/>
                  </a:cubicBezTo>
                  <a:lnTo>
                    <a:pt x="24" y="13591"/>
                  </a:lnTo>
                  <a:cubicBezTo>
                    <a:pt x="24" y="13803"/>
                    <a:pt x="133" y="13930"/>
                    <a:pt x="290" y="13930"/>
                  </a:cubicBezTo>
                  <a:cubicBezTo>
                    <a:pt x="353" y="13930"/>
                    <a:pt x="425" y="13910"/>
                    <a:pt x="500" y="13865"/>
                  </a:cubicBezTo>
                  <a:lnTo>
                    <a:pt x="4798" y="11377"/>
                  </a:lnTo>
                  <a:cubicBezTo>
                    <a:pt x="5060" y="11222"/>
                    <a:pt x="5275" y="10865"/>
                    <a:pt x="5275" y="10555"/>
                  </a:cubicBezTo>
                  <a:lnTo>
                    <a:pt x="5251" y="340"/>
                  </a:lnTo>
                  <a:cubicBezTo>
                    <a:pt x="5251" y="128"/>
                    <a:pt x="5142" y="0"/>
                    <a:pt x="4985"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1915711" y="1641923"/>
              <a:ext cx="155823" cy="432345"/>
            </a:xfrm>
            <a:custGeom>
              <a:avLst/>
              <a:gdLst/>
              <a:ahLst/>
              <a:cxnLst/>
              <a:rect l="l" t="t" r="r" b="b"/>
              <a:pathLst>
                <a:path w="4871" h="13515" extrusionOk="0">
                  <a:moveTo>
                    <a:pt x="4787" y="1"/>
                  </a:moveTo>
                  <a:cubicBezTo>
                    <a:pt x="4775" y="1"/>
                    <a:pt x="4739" y="12"/>
                    <a:pt x="4680" y="36"/>
                  </a:cubicBezTo>
                  <a:lnTo>
                    <a:pt x="3465" y="751"/>
                  </a:lnTo>
                  <a:lnTo>
                    <a:pt x="3465" y="1084"/>
                  </a:lnTo>
                  <a:lnTo>
                    <a:pt x="1322" y="2322"/>
                  </a:lnTo>
                  <a:lnTo>
                    <a:pt x="1322" y="1977"/>
                  </a:lnTo>
                  <a:lnTo>
                    <a:pt x="370" y="2525"/>
                  </a:lnTo>
                  <a:cubicBezTo>
                    <a:pt x="179" y="2644"/>
                    <a:pt x="1" y="2941"/>
                    <a:pt x="1" y="3168"/>
                  </a:cubicBezTo>
                  <a:lnTo>
                    <a:pt x="24" y="13383"/>
                  </a:lnTo>
                  <a:cubicBezTo>
                    <a:pt x="24" y="13419"/>
                    <a:pt x="36" y="13514"/>
                    <a:pt x="84" y="13514"/>
                  </a:cubicBezTo>
                  <a:cubicBezTo>
                    <a:pt x="96" y="13514"/>
                    <a:pt x="132" y="13514"/>
                    <a:pt x="191" y="13478"/>
                  </a:cubicBezTo>
                  <a:lnTo>
                    <a:pt x="4501" y="10990"/>
                  </a:lnTo>
                  <a:cubicBezTo>
                    <a:pt x="4692" y="10883"/>
                    <a:pt x="4870" y="10585"/>
                    <a:pt x="4870" y="10359"/>
                  </a:cubicBezTo>
                  <a:lnTo>
                    <a:pt x="4846" y="132"/>
                  </a:lnTo>
                  <a:cubicBezTo>
                    <a:pt x="4846" y="96"/>
                    <a:pt x="4835" y="1"/>
                    <a:pt x="4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1963696" y="1669050"/>
              <a:ext cx="57166" cy="36437"/>
            </a:xfrm>
            <a:custGeom>
              <a:avLst/>
              <a:gdLst/>
              <a:ahLst/>
              <a:cxnLst/>
              <a:rect l="l" t="t" r="r" b="b"/>
              <a:pathLst>
                <a:path w="1787" h="1139" extrusionOk="0">
                  <a:moveTo>
                    <a:pt x="1753" y="0"/>
                  </a:moveTo>
                  <a:cubicBezTo>
                    <a:pt x="1745" y="0"/>
                    <a:pt x="1737" y="3"/>
                    <a:pt x="1727" y="10"/>
                  </a:cubicBezTo>
                  <a:lnTo>
                    <a:pt x="72" y="962"/>
                  </a:lnTo>
                  <a:cubicBezTo>
                    <a:pt x="36" y="986"/>
                    <a:pt x="1" y="1034"/>
                    <a:pt x="1" y="1081"/>
                  </a:cubicBezTo>
                  <a:cubicBezTo>
                    <a:pt x="1" y="1116"/>
                    <a:pt x="20" y="1138"/>
                    <a:pt x="44" y="1138"/>
                  </a:cubicBezTo>
                  <a:cubicBezTo>
                    <a:pt x="53" y="1138"/>
                    <a:pt x="63" y="1135"/>
                    <a:pt x="72" y="1129"/>
                  </a:cubicBezTo>
                  <a:lnTo>
                    <a:pt x="1727" y="176"/>
                  </a:lnTo>
                  <a:cubicBezTo>
                    <a:pt x="1763" y="153"/>
                    <a:pt x="1787" y="105"/>
                    <a:pt x="1787" y="57"/>
                  </a:cubicBezTo>
                  <a:cubicBezTo>
                    <a:pt x="1787" y="23"/>
                    <a:pt x="1774"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38"/>
          <p:cNvGrpSpPr/>
          <p:nvPr/>
        </p:nvGrpSpPr>
        <p:grpSpPr>
          <a:xfrm>
            <a:off x="5029203" y="2903159"/>
            <a:ext cx="1671954" cy="988824"/>
            <a:chOff x="942970" y="2297423"/>
            <a:chExt cx="529434" cy="313117"/>
          </a:xfrm>
        </p:grpSpPr>
        <p:sp>
          <p:nvSpPr>
            <p:cNvPr id="754" name="Google Shape;754;p38"/>
            <p:cNvSpPr/>
            <p:nvPr/>
          </p:nvSpPr>
          <p:spPr>
            <a:xfrm>
              <a:off x="944090" y="2382355"/>
              <a:ext cx="526811" cy="228185"/>
            </a:xfrm>
            <a:custGeom>
              <a:avLst/>
              <a:gdLst/>
              <a:ahLst/>
              <a:cxnLst/>
              <a:rect l="l" t="t" r="r" b="b"/>
              <a:pathLst>
                <a:path w="16468" h="7133" extrusionOk="0">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942970" y="2297423"/>
              <a:ext cx="529434" cy="304353"/>
            </a:xfrm>
            <a:custGeom>
              <a:avLst/>
              <a:gdLst/>
              <a:ahLst/>
              <a:cxnLst/>
              <a:rect l="l" t="t" r="r" b="b"/>
              <a:pathLst>
                <a:path w="16550" h="9514" extrusionOk="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990187" y="2501165"/>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8"/>
            <p:cNvSpPr/>
            <p:nvPr/>
          </p:nvSpPr>
          <p:spPr>
            <a:xfrm>
              <a:off x="1011908" y="2488625"/>
              <a:ext cx="31638" cy="17914"/>
            </a:xfrm>
            <a:custGeom>
              <a:avLst/>
              <a:gdLst/>
              <a:ahLst/>
              <a:cxnLst/>
              <a:rect l="l" t="t" r="r" b="b"/>
              <a:pathLst>
                <a:path w="989" h="560" extrusionOk="0">
                  <a:moveTo>
                    <a:pt x="488" y="0"/>
                  </a:moveTo>
                  <a:lnTo>
                    <a:pt x="0" y="274"/>
                  </a:lnTo>
                  <a:lnTo>
                    <a:pt x="500" y="560"/>
                  </a:lnTo>
                  <a:lnTo>
                    <a:pt x="988"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8"/>
            <p:cNvSpPr/>
            <p:nvPr/>
          </p:nvSpPr>
          <p:spPr>
            <a:xfrm>
              <a:off x="1033981" y="2475669"/>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a:off x="1056086" y="2463097"/>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a:off x="1078158" y="2450525"/>
              <a:ext cx="31286" cy="17946"/>
            </a:xfrm>
            <a:custGeom>
              <a:avLst/>
              <a:gdLst/>
              <a:ahLst/>
              <a:cxnLst/>
              <a:rect l="l" t="t" r="r" b="b"/>
              <a:pathLst>
                <a:path w="978" h="561"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a:off x="1099879" y="2437569"/>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a:off x="1121952" y="2424997"/>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a:off x="1144057" y="2412425"/>
              <a:ext cx="31254" cy="17946"/>
            </a:xfrm>
            <a:custGeom>
              <a:avLst/>
              <a:gdLst/>
              <a:ahLst/>
              <a:cxnLst/>
              <a:rect l="l" t="t" r="r" b="b"/>
              <a:pathLst>
                <a:path w="977" h="561" extrusionOk="0">
                  <a:moveTo>
                    <a:pt x="489" y="1"/>
                  </a:moveTo>
                  <a:lnTo>
                    <a:pt x="1" y="287"/>
                  </a:lnTo>
                  <a:lnTo>
                    <a:pt x="489" y="560"/>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8"/>
            <p:cNvSpPr/>
            <p:nvPr/>
          </p:nvSpPr>
          <p:spPr>
            <a:xfrm>
              <a:off x="1165778" y="2399853"/>
              <a:ext cx="31638" cy="17946"/>
            </a:xfrm>
            <a:custGeom>
              <a:avLst/>
              <a:gdLst/>
              <a:ahLst/>
              <a:cxnLst/>
              <a:rect l="l" t="t" r="r" b="b"/>
              <a:pathLst>
                <a:path w="989" h="561" extrusionOk="0">
                  <a:moveTo>
                    <a:pt x="488" y="1"/>
                  </a:moveTo>
                  <a:lnTo>
                    <a:pt x="0" y="275"/>
                  </a:lnTo>
                  <a:lnTo>
                    <a:pt x="500" y="561"/>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a:off x="1187851" y="2386930"/>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a:off x="1209956" y="2374358"/>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8"/>
            <p:cNvSpPr/>
            <p:nvPr/>
          </p:nvSpPr>
          <p:spPr>
            <a:xfrm>
              <a:off x="1232029" y="2361786"/>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8"/>
            <p:cNvSpPr/>
            <p:nvPr/>
          </p:nvSpPr>
          <p:spPr>
            <a:xfrm>
              <a:off x="1253750" y="2348830"/>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a:off x="1275854" y="2336258"/>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a:off x="1297927" y="2323686"/>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8"/>
            <p:cNvSpPr/>
            <p:nvPr/>
          </p:nvSpPr>
          <p:spPr>
            <a:xfrm>
              <a:off x="1037020" y="2503084"/>
              <a:ext cx="31286" cy="17946"/>
            </a:xfrm>
            <a:custGeom>
              <a:avLst/>
              <a:gdLst/>
              <a:ahLst/>
              <a:cxnLst/>
              <a:rect l="l" t="t" r="r" b="b"/>
              <a:pathLst>
                <a:path w="978"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8"/>
            <p:cNvSpPr/>
            <p:nvPr/>
          </p:nvSpPr>
          <p:spPr>
            <a:xfrm>
              <a:off x="1059125" y="2490128"/>
              <a:ext cx="31254" cy="18330"/>
            </a:xfrm>
            <a:custGeom>
              <a:avLst/>
              <a:gdLst/>
              <a:ahLst/>
              <a:cxnLst/>
              <a:rect l="l" t="t" r="r" b="b"/>
              <a:pathLst>
                <a:path w="977" h="573" extrusionOk="0">
                  <a:moveTo>
                    <a:pt x="489" y="1"/>
                  </a:moveTo>
                  <a:lnTo>
                    <a:pt x="0"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p:nvPr/>
          </p:nvSpPr>
          <p:spPr>
            <a:xfrm>
              <a:off x="1080846" y="2477556"/>
              <a:ext cx="31638" cy="17946"/>
            </a:xfrm>
            <a:custGeom>
              <a:avLst/>
              <a:gdLst/>
              <a:ahLst/>
              <a:cxnLst/>
              <a:rect l="l" t="t" r="r" b="b"/>
              <a:pathLst>
                <a:path w="989" h="561" extrusionOk="0">
                  <a:moveTo>
                    <a:pt x="488" y="1"/>
                  </a:moveTo>
                  <a:lnTo>
                    <a:pt x="0" y="287"/>
                  </a:lnTo>
                  <a:lnTo>
                    <a:pt x="500" y="560"/>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8"/>
            <p:cNvSpPr/>
            <p:nvPr/>
          </p:nvSpPr>
          <p:spPr>
            <a:xfrm>
              <a:off x="1102918" y="2464984"/>
              <a:ext cx="31254" cy="17946"/>
            </a:xfrm>
            <a:custGeom>
              <a:avLst/>
              <a:gdLst/>
              <a:ahLst/>
              <a:cxnLst/>
              <a:rect l="l" t="t" r="r" b="b"/>
              <a:pathLst>
                <a:path w="977" h="561" extrusionOk="0">
                  <a:moveTo>
                    <a:pt x="489" y="1"/>
                  </a:moveTo>
                  <a:lnTo>
                    <a:pt x="1" y="275"/>
                  </a:lnTo>
                  <a:lnTo>
                    <a:pt x="489" y="560"/>
                  </a:lnTo>
                  <a:lnTo>
                    <a:pt x="977" y="275"/>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8"/>
            <p:cNvSpPr/>
            <p:nvPr/>
          </p:nvSpPr>
          <p:spPr>
            <a:xfrm>
              <a:off x="1125023" y="2452061"/>
              <a:ext cx="31254" cy="18298"/>
            </a:xfrm>
            <a:custGeom>
              <a:avLst/>
              <a:gdLst/>
              <a:ahLst/>
              <a:cxnLst/>
              <a:rect l="l" t="t" r="r" b="b"/>
              <a:pathLst>
                <a:path w="977" h="572" extrusionOk="0">
                  <a:moveTo>
                    <a:pt x="488" y="0"/>
                  </a:moveTo>
                  <a:lnTo>
                    <a:pt x="0" y="286"/>
                  </a:lnTo>
                  <a:lnTo>
                    <a:pt x="488" y="572"/>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a:off x="1146712" y="2439489"/>
              <a:ext cx="31670" cy="17914"/>
            </a:xfrm>
            <a:custGeom>
              <a:avLst/>
              <a:gdLst/>
              <a:ahLst/>
              <a:cxnLst/>
              <a:rect l="l" t="t" r="r" b="b"/>
              <a:pathLst>
                <a:path w="990" h="560" extrusionOk="0">
                  <a:moveTo>
                    <a:pt x="489" y="0"/>
                  </a:moveTo>
                  <a:lnTo>
                    <a:pt x="1" y="286"/>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1168817" y="2426917"/>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1190890" y="2413961"/>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1212995" y="2401389"/>
              <a:ext cx="31254" cy="17946"/>
            </a:xfrm>
            <a:custGeom>
              <a:avLst/>
              <a:gdLst/>
              <a:ahLst/>
              <a:cxnLst/>
              <a:rect l="l" t="t" r="r" b="b"/>
              <a:pathLst>
                <a:path w="977" h="561" extrusionOk="0">
                  <a:moveTo>
                    <a:pt x="489" y="1"/>
                  </a:moveTo>
                  <a:lnTo>
                    <a:pt x="1" y="286"/>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1234716" y="2388817"/>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1256789" y="2375861"/>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1278893" y="2363289"/>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1300582" y="2350749"/>
              <a:ext cx="31670" cy="17914"/>
            </a:xfrm>
            <a:custGeom>
              <a:avLst/>
              <a:gdLst/>
              <a:ahLst/>
              <a:cxnLst/>
              <a:rect l="l" t="t" r="r" b="b"/>
              <a:pathLst>
                <a:path w="990" h="560" extrusionOk="0">
                  <a:moveTo>
                    <a:pt x="489" y="0"/>
                  </a:moveTo>
                  <a:lnTo>
                    <a:pt x="1" y="274"/>
                  </a:lnTo>
                  <a:lnTo>
                    <a:pt x="501" y="560"/>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1322687" y="2337794"/>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1014947" y="2515656"/>
              <a:ext cx="78120" cy="32406"/>
            </a:xfrm>
            <a:custGeom>
              <a:avLst/>
              <a:gdLst/>
              <a:ahLst/>
              <a:cxnLst/>
              <a:rect l="l" t="t" r="r" b="b"/>
              <a:pathLst>
                <a:path w="2442" h="1013" extrusionOk="0">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1083885" y="2504620"/>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1105957" y="2492048"/>
              <a:ext cx="31286" cy="17914"/>
            </a:xfrm>
            <a:custGeom>
              <a:avLst/>
              <a:gdLst/>
              <a:ahLst/>
              <a:cxnLst/>
              <a:rect l="l" t="t" r="r" b="b"/>
              <a:pathLst>
                <a:path w="978" h="560" extrusionOk="0">
                  <a:moveTo>
                    <a:pt x="489" y="0"/>
                  </a:moveTo>
                  <a:lnTo>
                    <a:pt x="1"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8"/>
            <p:cNvSpPr/>
            <p:nvPr/>
          </p:nvSpPr>
          <p:spPr>
            <a:xfrm>
              <a:off x="1127678" y="2479092"/>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8"/>
            <p:cNvSpPr/>
            <p:nvPr/>
          </p:nvSpPr>
          <p:spPr>
            <a:xfrm>
              <a:off x="1149783" y="2466520"/>
              <a:ext cx="31254" cy="17946"/>
            </a:xfrm>
            <a:custGeom>
              <a:avLst/>
              <a:gdLst/>
              <a:ahLst/>
              <a:cxnLst/>
              <a:rect l="l" t="t" r="r" b="b"/>
              <a:pathLst>
                <a:path w="977" h="561" extrusionOk="0">
                  <a:moveTo>
                    <a:pt x="488" y="1"/>
                  </a:moveTo>
                  <a:lnTo>
                    <a:pt x="0" y="286"/>
                  </a:lnTo>
                  <a:lnTo>
                    <a:pt x="488" y="560"/>
                  </a:lnTo>
                  <a:lnTo>
                    <a:pt x="976"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8"/>
            <p:cNvSpPr/>
            <p:nvPr/>
          </p:nvSpPr>
          <p:spPr>
            <a:xfrm>
              <a:off x="1171856" y="2453948"/>
              <a:ext cx="31254" cy="17946"/>
            </a:xfrm>
            <a:custGeom>
              <a:avLst/>
              <a:gdLst/>
              <a:ahLst/>
              <a:cxnLst/>
              <a:rect l="l" t="t" r="r" b="b"/>
              <a:pathLst>
                <a:path w="977" h="561" extrusionOk="0">
                  <a:moveTo>
                    <a:pt x="489" y="1"/>
                  </a:moveTo>
                  <a:lnTo>
                    <a:pt x="1" y="274"/>
                  </a:lnTo>
                  <a:lnTo>
                    <a:pt x="489" y="560"/>
                  </a:lnTo>
                  <a:lnTo>
                    <a:pt x="977" y="274"/>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1193961" y="2440992"/>
              <a:ext cx="31254" cy="18330"/>
            </a:xfrm>
            <a:custGeom>
              <a:avLst/>
              <a:gdLst/>
              <a:ahLst/>
              <a:cxnLst/>
              <a:rect l="l" t="t" r="r" b="b"/>
              <a:pathLst>
                <a:path w="977" h="573" extrusionOk="0">
                  <a:moveTo>
                    <a:pt x="488" y="1"/>
                  </a:moveTo>
                  <a:lnTo>
                    <a:pt x="0" y="287"/>
                  </a:lnTo>
                  <a:lnTo>
                    <a:pt x="488" y="572"/>
                  </a:lnTo>
                  <a:lnTo>
                    <a:pt x="977"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1215650" y="2428420"/>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1237755" y="2415848"/>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1259860" y="2402924"/>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1281549" y="2390353"/>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1303653" y="2377781"/>
              <a:ext cx="31254" cy="17914"/>
            </a:xfrm>
            <a:custGeom>
              <a:avLst/>
              <a:gdLst/>
              <a:ahLst/>
              <a:cxnLst/>
              <a:rect l="l" t="t" r="r" b="b"/>
              <a:pathLst>
                <a:path w="977" h="560" extrusionOk="0">
                  <a:moveTo>
                    <a:pt x="488" y="0"/>
                  </a:moveTo>
                  <a:lnTo>
                    <a:pt x="0" y="274"/>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1325726" y="2364825"/>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1347447" y="2352253"/>
              <a:ext cx="31638" cy="18330"/>
            </a:xfrm>
            <a:custGeom>
              <a:avLst/>
              <a:gdLst/>
              <a:ahLst/>
              <a:cxnLst/>
              <a:rect l="l" t="t" r="r" b="b"/>
              <a:pathLst>
                <a:path w="989" h="573" extrusionOk="0">
                  <a:moveTo>
                    <a:pt x="489" y="1"/>
                  </a:moveTo>
                  <a:lnTo>
                    <a:pt x="0" y="286"/>
                  </a:lnTo>
                  <a:lnTo>
                    <a:pt x="501"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1064851" y="254422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1086924" y="2531651"/>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1108645" y="2519079"/>
              <a:ext cx="31638" cy="17946"/>
            </a:xfrm>
            <a:custGeom>
              <a:avLst/>
              <a:gdLst/>
              <a:ahLst/>
              <a:cxnLst/>
              <a:rect l="l" t="t" r="r" b="b"/>
              <a:pathLst>
                <a:path w="989" h="561" extrusionOk="0">
                  <a:moveTo>
                    <a:pt x="488" y="1"/>
                  </a:moveTo>
                  <a:lnTo>
                    <a:pt x="0" y="274"/>
                  </a:lnTo>
                  <a:lnTo>
                    <a:pt x="500" y="560"/>
                  </a:lnTo>
                  <a:lnTo>
                    <a:pt x="988" y="286"/>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1130717" y="2506123"/>
              <a:ext cx="31286" cy="18330"/>
            </a:xfrm>
            <a:custGeom>
              <a:avLst/>
              <a:gdLst/>
              <a:ahLst/>
              <a:cxnLst/>
              <a:rect l="l" t="t" r="r" b="b"/>
              <a:pathLst>
                <a:path w="978"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1152822" y="2493551"/>
              <a:ext cx="31254" cy="18330"/>
            </a:xfrm>
            <a:custGeom>
              <a:avLst/>
              <a:gdLst/>
              <a:ahLst/>
              <a:cxnLst/>
              <a:rect l="l" t="t" r="r" b="b"/>
              <a:pathLst>
                <a:path w="977" h="573" extrusionOk="0">
                  <a:moveTo>
                    <a:pt x="489" y="1"/>
                  </a:moveTo>
                  <a:lnTo>
                    <a:pt x="0"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1174543" y="2480979"/>
              <a:ext cx="31638" cy="17946"/>
            </a:xfrm>
            <a:custGeom>
              <a:avLst/>
              <a:gdLst/>
              <a:ahLst/>
              <a:cxnLst/>
              <a:rect l="l" t="t" r="r" b="b"/>
              <a:pathLst>
                <a:path w="989" h="561" extrusionOk="0">
                  <a:moveTo>
                    <a:pt x="488" y="1"/>
                  </a:moveTo>
                  <a:lnTo>
                    <a:pt x="0" y="275"/>
                  </a:lnTo>
                  <a:lnTo>
                    <a:pt x="500" y="561"/>
                  </a:lnTo>
                  <a:lnTo>
                    <a:pt x="988" y="287"/>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1196616" y="2468055"/>
              <a:ext cx="31254" cy="18298"/>
            </a:xfrm>
            <a:custGeom>
              <a:avLst/>
              <a:gdLst/>
              <a:ahLst/>
              <a:cxnLst/>
              <a:rect l="l" t="t" r="r" b="b"/>
              <a:pathLst>
                <a:path w="977"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1218721" y="2455483"/>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1240794" y="2442911"/>
              <a:ext cx="31254" cy="17914"/>
            </a:xfrm>
            <a:custGeom>
              <a:avLst/>
              <a:gdLst/>
              <a:ahLst/>
              <a:cxnLst/>
              <a:rect l="l" t="t" r="r" b="b"/>
              <a:pathLst>
                <a:path w="977" h="560" extrusionOk="0">
                  <a:moveTo>
                    <a:pt x="489" y="0"/>
                  </a:moveTo>
                  <a:lnTo>
                    <a:pt x="1" y="274"/>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1262515" y="2429956"/>
              <a:ext cx="31638" cy="18330"/>
            </a:xfrm>
            <a:custGeom>
              <a:avLst/>
              <a:gdLst/>
              <a:ahLst/>
              <a:cxnLst/>
              <a:rect l="l" t="t" r="r" b="b"/>
              <a:pathLst>
                <a:path w="989" h="573" extrusionOk="0">
                  <a:moveTo>
                    <a:pt x="489" y="1"/>
                  </a:moveTo>
                  <a:lnTo>
                    <a:pt x="0" y="286"/>
                  </a:lnTo>
                  <a:lnTo>
                    <a:pt x="500" y="572"/>
                  </a:lnTo>
                  <a:lnTo>
                    <a:pt x="989"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1284588" y="2417384"/>
              <a:ext cx="31286" cy="18330"/>
            </a:xfrm>
            <a:custGeom>
              <a:avLst/>
              <a:gdLst/>
              <a:ahLst/>
              <a:cxnLst/>
              <a:rect l="l" t="t" r="r" b="b"/>
              <a:pathLst>
                <a:path w="978" h="573" extrusionOk="0">
                  <a:moveTo>
                    <a:pt x="489" y="1"/>
                  </a:moveTo>
                  <a:lnTo>
                    <a:pt x="1" y="286"/>
                  </a:lnTo>
                  <a:lnTo>
                    <a:pt x="489" y="572"/>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1306692" y="2404812"/>
              <a:ext cx="31254" cy="17946"/>
            </a:xfrm>
            <a:custGeom>
              <a:avLst/>
              <a:gdLst/>
              <a:ahLst/>
              <a:cxnLst/>
              <a:rect l="l" t="t" r="r" b="b"/>
              <a:pathLst>
                <a:path w="977" h="561" extrusionOk="0">
                  <a:moveTo>
                    <a:pt x="489" y="1"/>
                  </a:moveTo>
                  <a:lnTo>
                    <a:pt x="0" y="275"/>
                  </a:lnTo>
                  <a:lnTo>
                    <a:pt x="489" y="560"/>
                  </a:lnTo>
                  <a:lnTo>
                    <a:pt x="977" y="286"/>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1328413" y="2392240"/>
              <a:ext cx="31638" cy="17946"/>
            </a:xfrm>
            <a:custGeom>
              <a:avLst/>
              <a:gdLst/>
              <a:ahLst/>
              <a:cxnLst/>
              <a:rect l="l" t="t" r="r" b="b"/>
              <a:pathLst>
                <a:path w="989" h="561" extrusionOk="0">
                  <a:moveTo>
                    <a:pt x="488" y="1"/>
                  </a:moveTo>
                  <a:lnTo>
                    <a:pt x="0" y="275"/>
                  </a:lnTo>
                  <a:lnTo>
                    <a:pt x="500" y="560"/>
                  </a:lnTo>
                  <a:lnTo>
                    <a:pt x="988" y="275"/>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1350486" y="2379284"/>
              <a:ext cx="31254" cy="18330"/>
            </a:xfrm>
            <a:custGeom>
              <a:avLst/>
              <a:gdLst/>
              <a:ahLst/>
              <a:cxnLst/>
              <a:rect l="l" t="t" r="r" b="b"/>
              <a:pathLst>
                <a:path w="977" h="573" extrusionOk="0">
                  <a:moveTo>
                    <a:pt x="489" y="1"/>
                  </a:moveTo>
                  <a:lnTo>
                    <a:pt x="1" y="287"/>
                  </a:lnTo>
                  <a:lnTo>
                    <a:pt x="489" y="572"/>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1372591" y="2366744"/>
              <a:ext cx="31254" cy="17914"/>
            </a:xfrm>
            <a:custGeom>
              <a:avLst/>
              <a:gdLst/>
              <a:ahLst/>
              <a:cxnLst/>
              <a:rect l="l" t="t" r="r" b="b"/>
              <a:pathLst>
                <a:path w="977" h="560" extrusionOk="0">
                  <a:moveTo>
                    <a:pt x="488" y="0"/>
                  </a:moveTo>
                  <a:lnTo>
                    <a:pt x="0" y="286"/>
                  </a:lnTo>
                  <a:lnTo>
                    <a:pt x="488" y="560"/>
                  </a:lnTo>
                  <a:lnTo>
                    <a:pt x="977"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1089579" y="2558682"/>
              <a:ext cx="31670" cy="18330"/>
            </a:xfrm>
            <a:custGeom>
              <a:avLst/>
              <a:gdLst/>
              <a:ahLst/>
              <a:cxnLst/>
              <a:rect l="l" t="t" r="r" b="b"/>
              <a:pathLst>
                <a:path w="990" h="573" extrusionOk="0">
                  <a:moveTo>
                    <a:pt x="489" y="1"/>
                  </a:moveTo>
                  <a:lnTo>
                    <a:pt x="1" y="287"/>
                  </a:lnTo>
                  <a:lnTo>
                    <a:pt x="501" y="572"/>
                  </a:lnTo>
                  <a:lnTo>
                    <a:pt x="989"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1111684" y="2546110"/>
              <a:ext cx="31254" cy="17946"/>
            </a:xfrm>
            <a:custGeom>
              <a:avLst/>
              <a:gdLst/>
              <a:ahLst/>
              <a:cxnLst/>
              <a:rect l="l" t="t" r="r" b="b"/>
              <a:pathLst>
                <a:path w="977" h="561" extrusionOk="0">
                  <a:moveTo>
                    <a:pt x="489" y="1"/>
                  </a:moveTo>
                  <a:lnTo>
                    <a:pt x="0" y="275"/>
                  </a:lnTo>
                  <a:lnTo>
                    <a:pt x="489" y="561"/>
                  </a:lnTo>
                  <a:lnTo>
                    <a:pt x="977" y="287"/>
                  </a:ln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1133788" y="2533186"/>
              <a:ext cx="31254" cy="18298"/>
            </a:xfrm>
            <a:custGeom>
              <a:avLst/>
              <a:gdLst/>
              <a:ahLst/>
              <a:cxnLst/>
              <a:rect l="l" t="t" r="r" b="b"/>
              <a:pathLst>
                <a:path w="977" h="572" extrusionOk="0">
                  <a:moveTo>
                    <a:pt x="488" y="0"/>
                  </a:moveTo>
                  <a:lnTo>
                    <a:pt x="0" y="286"/>
                  </a:lnTo>
                  <a:lnTo>
                    <a:pt x="488" y="572"/>
                  </a:lnTo>
                  <a:lnTo>
                    <a:pt x="976" y="286"/>
                  </a:lnTo>
                  <a:lnTo>
                    <a:pt x="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1155477" y="2520614"/>
              <a:ext cx="31638" cy="18298"/>
            </a:xfrm>
            <a:custGeom>
              <a:avLst/>
              <a:gdLst/>
              <a:ahLst/>
              <a:cxnLst/>
              <a:rect l="l" t="t" r="r" b="b"/>
              <a:pathLst>
                <a:path w="989" h="572" extrusionOk="0">
                  <a:moveTo>
                    <a:pt x="489" y="0"/>
                  </a:moveTo>
                  <a:lnTo>
                    <a:pt x="1" y="286"/>
                  </a:lnTo>
                  <a:lnTo>
                    <a:pt x="501" y="572"/>
                  </a:lnTo>
                  <a:lnTo>
                    <a:pt x="989"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1177582" y="2431875"/>
              <a:ext cx="163437" cy="94083"/>
            </a:xfrm>
            <a:custGeom>
              <a:avLst/>
              <a:gdLst/>
              <a:ahLst/>
              <a:cxnLst/>
              <a:rect l="l" t="t" r="r" b="b"/>
              <a:pathLst>
                <a:path w="5109" h="2941" extrusionOk="0">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1331452" y="2419303"/>
              <a:ext cx="31254" cy="17914"/>
            </a:xfrm>
            <a:custGeom>
              <a:avLst/>
              <a:gdLst/>
              <a:ahLst/>
              <a:cxnLst/>
              <a:rect l="l" t="t" r="r" b="b"/>
              <a:pathLst>
                <a:path w="977" h="560" extrusionOk="0">
                  <a:moveTo>
                    <a:pt x="489" y="0"/>
                  </a:moveTo>
                  <a:lnTo>
                    <a:pt x="0" y="274"/>
                  </a:lnTo>
                  <a:lnTo>
                    <a:pt x="489" y="560"/>
                  </a:lnTo>
                  <a:lnTo>
                    <a:pt x="977" y="274"/>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1353525" y="2406347"/>
              <a:ext cx="31286" cy="18298"/>
            </a:xfrm>
            <a:custGeom>
              <a:avLst/>
              <a:gdLst/>
              <a:ahLst/>
              <a:cxnLst/>
              <a:rect l="l" t="t" r="r" b="b"/>
              <a:pathLst>
                <a:path w="978" h="572" extrusionOk="0">
                  <a:moveTo>
                    <a:pt x="489" y="0"/>
                  </a:moveTo>
                  <a:lnTo>
                    <a:pt x="1" y="286"/>
                  </a:lnTo>
                  <a:lnTo>
                    <a:pt x="489" y="572"/>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1375630" y="2393775"/>
              <a:ext cx="31254" cy="17946"/>
            </a:xfrm>
            <a:custGeom>
              <a:avLst/>
              <a:gdLst/>
              <a:ahLst/>
              <a:cxnLst/>
              <a:rect l="l" t="t" r="r" b="b"/>
              <a:pathLst>
                <a:path w="977" h="561" extrusionOk="0">
                  <a:moveTo>
                    <a:pt x="489" y="0"/>
                  </a:moveTo>
                  <a:lnTo>
                    <a:pt x="1" y="286"/>
                  </a:lnTo>
                  <a:lnTo>
                    <a:pt x="489" y="560"/>
                  </a:lnTo>
                  <a:lnTo>
                    <a:pt x="977" y="286"/>
                  </a:lnTo>
                  <a:lnTo>
                    <a:pt x="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1397351" y="2381203"/>
              <a:ext cx="31638" cy="17946"/>
            </a:xfrm>
            <a:custGeom>
              <a:avLst/>
              <a:gdLst/>
              <a:ahLst/>
              <a:cxnLst/>
              <a:rect l="l" t="t" r="r" b="b"/>
              <a:pathLst>
                <a:path w="989" h="561" extrusionOk="0">
                  <a:moveTo>
                    <a:pt x="488" y="1"/>
                  </a:moveTo>
                  <a:lnTo>
                    <a:pt x="0" y="274"/>
                  </a:lnTo>
                  <a:lnTo>
                    <a:pt x="500" y="560"/>
                  </a:lnTo>
                  <a:lnTo>
                    <a:pt x="988" y="274"/>
                  </a:lnTo>
                  <a:lnTo>
                    <a:pt x="4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8"/>
          <p:cNvGrpSpPr/>
          <p:nvPr/>
        </p:nvGrpSpPr>
        <p:grpSpPr>
          <a:xfrm>
            <a:off x="6448738" y="3647907"/>
            <a:ext cx="583517" cy="326612"/>
            <a:chOff x="1366097" y="2245375"/>
            <a:chExt cx="184774" cy="103424"/>
          </a:xfrm>
        </p:grpSpPr>
        <p:sp>
          <p:nvSpPr>
            <p:cNvPr id="824" name="Google Shape;824;p38"/>
            <p:cNvSpPr/>
            <p:nvPr/>
          </p:nvSpPr>
          <p:spPr>
            <a:xfrm>
              <a:off x="1366097" y="2249758"/>
              <a:ext cx="184774" cy="99041"/>
            </a:xfrm>
            <a:custGeom>
              <a:avLst/>
              <a:gdLst/>
              <a:ahLst/>
              <a:cxnLst/>
              <a:rect l="l" t="t" r="r" b="b"/>
              <a:pathLst>
                <a:path w="5776" h="3096" extrusionOk="0">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1371823" y="2245375"/>
              <a:ext cx="174473" cy="93763"/>
            </a:xfrm>
            <a:custGeom>
              <a:avLst/>
              <a:gdLst/>
              <a:ahLst/>
              <a:cxnLst/>
              <a:rect l="l" t="t" r="r" b="b"/>
              <a:pathLst>
                <a:path w="5454" h="2931" extrusionOk="0">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1419040" y="2259483"/>
              <a:ext cx="35829" cy="19738"/>
            </a:xfrm>
            <a:custGeom>
              <a:avLst/>
              <a:gdLst/>
              <a:ahLst/>
              <a:cxnLst/>
              <a:rect l="l" t="t" r="r" b="b"/>
              <a:pathLst>
                <a:path w="1120" h="617" extrusionOk="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8"/>
          <p:cNvGrpSpPr/>
          <p:nvPr/>
        </p:nvGrpSpPr>
        <p:grpSpPr>
          <a:xfrm>
            <a:off x="5313835" y="432739"/>
            <a:ext cx="1007328" cy="1196023"/>
            <a:chOff x="1673102" y="2206764"/>
            <a:chExt cx="335575" cy="398435"/>
          </a:xfrm>
        </p:grpSpPr>
        <p:sp>
          <p:nvSpPr>
            <p:cNvPr id="828" name="Google Shape;828;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 name="Google Shape;835;p38"/>
          <p:cNvSpPr/>
          <p:nvPr/>
        </p:nvSpPr>
        <p:spPr>
          <a:xfrm>
            <a:off x="4657500" y="-169048"/>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5648300" y="4193402"/>
            <a:ext cx="528900" cy="601800"/>
          </a:xfrm>
          <a:prstGeom prst="upArrow">
            <a:avLst>
              <a:gd name="adj1" fmla="val 50000"/>
              <a:gd name="adj2" fmla="val 67875"/>
            </a:avLst>
          </a:prstGeom>
          <a:gradFill>
            <a:gsLst>
              <a:gs pos="0">
                <a:schemeClr val="dk1"/>
              </a:gs>
              <a:gs pos="100000">
                <a:srgbClr val="97ACDE">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7467600" y="3647900"/>
            <a:ext cx="1945800" cy="1761300"/>
          </a:xfrm>
          <a:prstGeom prst="roundRect">
            <a:avLst>
              <a:gd name="adj" fmla="val 16667"/>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38"/>
          <p:cNvGrpSpPr/>
          <p:nvPr/>
        </p:nvGrpSpPr>
        <p:grpSpPr>
          <a:xfrm>
            <a:off x="7195172" y="3475229"/>
            <a:ext cx="905514" cy="1075098"/>
            <a:chOff x="1673102" y="2206764"/>
            <a:chExt cx="335575" cy="398435"/>
          </a:xfrm>
        </p:grpSpPr>
        <p:sp>
          <p:nvSpPr>
            <p:cNvPr id="839" name="Google Shape;839;p38"/>
            <p:cNvSpPr/>
            <p:nvPr/>
          </p:nvSpPr>
          <p:spPr>
            <a:xfrm>
              <a:off x="1743927" y="2534690"/>
              <a:ext cx="97538" cy="70506"/>
            </a:xfrm>
            <a:custGeom>
              <a:avLst/>
              <a:gdLst/>
              <a:ahLst/>
              <a:cxnLst/>
              <a:rect l="l" t="t" r="r" b="b"/>
              <a:pathLst>
                <a:path w="3049" h="2204" extrusionOk="0">
                  <a:moveTo>
                    <a:pt x="1" y="1"/>
                  </a:moveTo>
                  <a:lnTo>
                    <a:pt x="1561" y="1334"/>
                  </a:lnTo>
                  <a:lnTo>
                    <a:pt x="3049" y="2203"/>
                  </a:lnTo>
                  <a:lnTo>
                    <a:pt x="1489" y="87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1673102" y="2206764"/>
              <a:ext cx="324539" cy="377482"/>
            </a:xfrm>
            <a:custGeom>
              <a:avLst/>
              <a:gdLst/>
              <a:ahLst/>
              <a:cxnLst/>
              <a:rect l="l" t="t" r="r" b="b"/>
              <a:pathLst>
                <a:path w="10145" h="11800" extrusionOk="0">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1720702" y="2234435"/>
              <a:ext cx="287974" cy="370764"/>
            </a:xfrm>
            <a:custGeom>
              <a:avLst/>
              <a:gdLst/>
              <a:ahLst/>
              <a:cxnLst/>
              <a:rect l="l" t="t" r="r" b="b"/>
              <a:pathLst>
                <a:path w="9002" h="11590" extrusionOk="0">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lt2"/>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1769455" y="2438465"/>
              <a:ext cx="27831" cy="35573"/>
            </a:xfrm>
            <a:custGeom>
              <a:avLst/>
              <a:gdLst/>
              <a:ahLst/>
              <a:cxnLst/>
              <a:rect l="l" t="t" r="r" b="b"/>
              <a:pathLst>
                <a:path w="870" h="1112" extrusionOk="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1822398" y="2407819"/>
              <a:ext cx="27831" cy="35765"/>
            </a:xfrm>
            <a:custGeom>
              <a:avLst/>
              <a:gdLst/>
              <a:ahLst/>
              <a:cxnLst/>
              <a:rect l="l" t="t" r="r" b="b"/>
              <a:pathLst>
                <a:path w="870" h="1118" extrusionOk="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1875340" y="2377269"/>
              <a:ext cx="27831" cy="35701"/>
            </a:xfrm>
            <a:custGeom>
              <a:avLst/>
              <a:gdLst/>
              <a:ahLst/>
              <a:cxnLst/>
              <a:rect l="l" t="t" r="r" b="b"/>
              <a:pathLst>
                <a:path w="870" h="1116" extrusionOk="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1928283" y="2346655"/>
              <a:ext cx="27831" cy="35765"/>
            </a:xfrm>
            <a:custGeom>
              <a:avLst/>
              <a:gdLst/>
              <a:ahLst/>
              <a:cxnLst/>
              <a:rect l="l" t="t" r="r" b="b"/>
              <a:pathLst>
                <a:path w="870" h="1118" extrusionOk="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4">
            <a:extLst>
              <a:ext uri="{FF2B5EF4-FFF2-40B4-BE49-F238E27FC236}">
                <a16:creationId xmlns:a16="http://schemas.microsoft.com/office/drawing/2014/main" id="{BF15D2C9-52BC-FB70-2275-BFC18F1E298B}"/>
              </a:ext>
            </a:extLst>
          </p:cNvPr>
          <p:cNvSpPr txBox="1"/>
          <p:nvPr/>
        </p:nvSpPr>
        <p:spPr>
          <a:xfrm>
            <a:off x="8704965" y="4835723"/>
            <a:ext cx="439035" cy="307777"/>
          </a:xfrm>
          <a:prstGeom prst="rect">
            <a:avLst/>
          </a:prstGeom>
          <a:noFill/>
        </p:spPr>
        <p:txBody>
          <a:bodyPr wrap="square" rtlCol="0">
            <a:spAutoFit/>
          </a:bodyPr>
          <a:lstStyle/>
          <a:p>
            <a:r>
              <a:rPr lang="en-GB">
                <a:solidFill>
                  <a:srgbClr val="D9D9D9"/>
                </a:solidFill>
                <a:latin typeface="Arial Black" panose="020B0A04020102020204" pitchFamily="34" charset="0"/>
              </a:rPr>
              <a:t>08</a:t>
            </a:r>
            <a:endParaRPr lang="pt-PT">
              <a:solidFill>
                <a:srgbClr val="D9D9D9"/>
              </a:solidFill>
              <a:latin typeface="Arial Black" panose="020B0A04020102020204" pitchFamily="34" charset="0"/>
            </a:endParaRPr>
          </a:p>
        </p:txBody>
      </p:sp>
    </p:spTree>
    <p:extLst>
      <p:ext uri="{BB962C8B-B14F-4D97-AF65-F5344CB8AC3E}">
        <p14:creationId xmlns:p14="http://schemas.microsoft.com/office/powerpoint/2010/main" val="15892766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09"/>
                                        </p:tgtEl>
                                        <p:attrNameLst>
                                          <p:attrName>style.visibility</p:attrName>
                                        </p:attrNameLst>
                                      </p:cBhvr>
                                      <p:to>
                                        <p:strVal val="visible"/>
                                      </p:to>
                                    </p:set>
                                    <p:anim calcmode="lin" valueType="num">
                                      <p:cBhvr additive="base">
                                        <p:cTn id="11" dur="500" fill="hold"/>
                                        <p:tgtEl>
                                          <p:spTgt spid="709"/>
                                        </p:tgtEl>
                                        <p:attrNameLst>
                                          <p:attrName>ppt_x</p:attrName>
                                        </p:attrNameLst>
                                      </p:cBhvr>
                                      <p:tavLst>
                                        <p:tav tm="0">
                                          <p:val>
                                            <p:strVal val="#ppt_x"/>
                                          </p:val>
                                        </p:tav>
                                        <p:tav tm="100000">
                                          <p:val>
                                            <p:strVal val="#ppt_x"/>
                                          </p:val>
                                        </p:tav>
                                      </p:tavLst>
                                    </p:anim>
                                    <p:anim calcmode="lin" valueType="num">
                                      <p:cBhvr additive="base">
                                        <p:cTn id="12" dur="500" fill="hold"/>
                                        <p:tgtEl>
                                          <p:spTgt spid="7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 grpId="0"/>
      <p:bldP spid="710" grpId="0"/>
    </p:bldLst>
  </p:timing>
</p:sld>
</file>

<file path=ppt/theme/theme1.xml><?xml version="1.0" encoding="utf-8"?>
<a:theme xmlns:a="http://schemas.openxmlformats.org/drawingml/2006/main" name="Global Technology Investments Project Proposal by Slidesgo">
  <a:themeElements>
    <a:clrScheme name="Simple Light">
      <a:dk1>
        <a:srgbClr val="97ACDE"/>
      </a:dk1>
      <a:lt1>
        <a:srgbClr val="050B31"/>
      </a:lt1>
      <a:dk2>
        <a:srgbClr val="322457"/>
      </a:dk2>
      <a:lt2>
        <a:srgbClr val="57428A"/>
      </a:lt2>
      <a:accent1>
        <a:srgbClr val="A1FFF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ab7a571d-82dd-4f18-a1fa-8a565efb4e7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366B3FC9A169243BCA8C2632C7B687E" ma:contentTypeVersion="8" ma:contentTypeDescription="Create a new document." ma:contentTypeScope="" ma:versionID="b3b5615387f858f21b1ba95692b0ac79">
  <xsd:schema xmlns:xsd="http://www.w3.org/2001/XMLSchema" xmlns:xs="http://www.w3.org/2001/XMLSchema" xmlns:p="http://schemas.microsoft.com/office/2006/metadata/properties" xmlns:ns3="ab7a571d-82dd-4f18-a1fa-8a565efb4e7c" xmlns:ns4="62955f4e-5466-47cc-b89d-b87092d57bc3" targetNamespace="http://schemas.microsoft.com/office/2006/metadata/properties" ma:root="true" ma:fieldsID="646d97095aae73cac97d9cfe8eb3f6df" ns3:_="" ns4:_="">
    <xsd:import namespace="ab7a571d-82dd-4f18-a1fa-8a565efb4e7c"/>
    <xsd:import namespace="62955f4e-5466-47cc-b89d-b87092d57bc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7a571d-82dd-4f18-a1fa-8a565efb4e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2955f4e-5466-47cc-b89d-b87092d57bc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092850-588F-4799-9727-DB7441CB710E}">
  <ds:schemaRefs>
    <ds:schemaRef ds:uri="http://schemas.microsoft.com/sharepoint/v3/contenttype/forms"/>
  </ds:schemaRefs>
</ds:datastoreItem>
</file>

<file path=customXml/itemProps2.xml><?xml version="1.0" encoding="utf-8"?>
<ds:datastoreItem xmlns:ds="http://schemas.openxmlformats.org/officeDocument/2006/customXml" ds:itemID="{18266C65-5D4D-4A17-BD37-089B53886265}">
  <ds:schemaRefs>
    <ds:schemaRef ds:uri="62955f4e-5466-47cc-b89d-b87092d57bc3"/>
    <ds:schemaRef ds:uri="ab7a571d-82dd-4f18-a1fa-8a565efb4e7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AA53BDC-49BE-47EE-B970-FA3E35B8BA1E}">
  <ds:schemaRefs>
    <ds:schemaRef ds:uri="62955f4e-5466-47cc-b89d-b87092d57bc3"/>
    <ds:schemaRef ds:uri="ab7a571d-82dd-4f18-a1fa-8a565efb4e7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30</Slides>
  <Notes>30</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Global Technology Investments Project Proposal by Slidesgo</vt:lpstr>
      <vt:lpstr>SPRINT C  REPORT LAPR4, 22/23</vt:lpstr>
      <vt:lpstr>MEMBERS</vt:lpstr>
      <vt:lpstr>SUMMARY</vt:lpstr>
      <vt:lpstr>INTRODUCTION</vt:lpstr>
      <vt:lpstr>This presentation aims to provide an explanation and showcase the work accomplished by the team in the integrative project. Throughout this presentation, we will discuss our work methodologies, the progress made on our tasks, and the outcomes we have achieved.</vt:lpstr>
      <vt:lpstr>OBJECTIVES</vt:lpstr>
      <vt:lpstr>MAIN GOAL</vt:lpstr>
      <vt:lpstr>Classes</vt:lpstr>
      <vt:lpstr>PLANNING</vt:lpstr>
      <vt:lpstr>PLANNING</vt:lpstr>
      <vt:lpstr>ACTIVITIES</vt:lpstr>
      <vt:lpstr>ACTIVITIES</vt:lpstr>
      <vt:lpstr>ACTIVITIES</vt:lpstr>
      <vt:lpstr>ACTIVITIES</vt:lpstr>
      <vt:lpstr>TEAMWORK</vt:lpstr>
      <vt:lpstr>METHODOLOGY</vt:lpstr>
      <vt:lpstr>CONFLICT RESOLUTION</vt:lpstr>
      <vt:lpstr>STRATEGIES</vt:lpstr>
      <vt:lpstr>DEVELOPMENT PROCESS</vt:lpstr>
      <vt:lpstr>DIFFICULTIES</vt:lpstr>
      <vt:lpstr> DIFFICULTIES</vt:lpstr>
      <vt:lpstr>PRODUCTS</vt:lpstr>
      <vt:lpstr>PRODUCTS</vt:lpstr>
      <vt:lpstr>RESULTS </vt:lpstr>
      <vt:lpstr>The team has developed the essential components required for the individual operation of each application. Additionally, we used ISEP’s hosting services to conduct production tests.</vt:lpstr>
      <vt:lpstr>PowerPoint Presentation</vt:lpstr>
      <vt:lpstr>PowerPoint Presentation</vt:lpstr>
      <vt:lpstr>CONCLUSION </vt:lpstr>
      <vt:lpstr>Self-Assessment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Technology Investments Project Proposal</dc:title>
  <cp:revision>5</cp:revision>
  <dcterms:modified xsi:type="dcterms:W3CDTF">2023-06-16T16:23:28Z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0x0101009366B3FC9A169243BCA8C2632C7B687E</vt:lpwstr>
  </property>
</Properties>
</file>